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l Krasnosvobodtsev" userId="e08870bd6b92f862" providerId="LiveId" clId="{410A8CAC-C1E4-4C81-856A-41897407067A}"/>
    <pc:docChg chg="undo redo custSel modSld">
      <pc:chgData name="Danil Krasnosvobodtsev" userId="e08870bd6b92f862" providerId="LiveId" clId="{410A8CAC-C1E4-4C81-856A-41897407067A}" dt="2026-10-02T12:46:01.018" v="1096" actId="20577"/>
      <pc:docMkLst>
        <pc:docMk/>
      </pc:docMkLst>
      <pc:sldChg chg="modSp mod">
        <pc:chgData name="Danil Krasnosvobodtsev" userId="e08870bd6b92f862" providerId="LiveId" clId="{410A8CAC-C1E4-4C81-856A-41897407067A}" dt="2026-10-02T12:01:08.294" v="27" actId="20577"/>
        <pc:sldMkLst>
          <pc:docMk/>
          <pc:sldMk cId="0" sldId="256"/>
        </pc:sldMkLst>
        <pc:spChg chg="mod">
          <ac:chgData name="Danil Krasnosvobodtsev" userId="e08870bd6b92f862" providerId="LiveId" clId="{410A8CAC-C1E4-4C81-856A-41897407067A}" dt="2026-10-02T12:01:08.294" v="27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Danil Krasnosvobodtsev" userId="e08870bd6b92f862" providerId="LiveId" clId="{410A8CAC-C1E4-4C81-856A-41897407067A}" dt="2026-10-02T12:02:29.258" v="56" actId="20577"/>
        <pc:sldMkLst>
          <pc:docMk/>
          <pc:sldMk cId="0" sldId="258"/>
        </pc:sldMkLst>
        <pc:spChg chg="mod">
          <ac:chgData name="Danil Krasnosvobodtsev" userId="e08870bd6b92f862" providerId="LiveId" clId="{410A8CAC-C1E4-4C81-856A-41897407067A}" dt="2026-10-02T12:01:38.102" v="29" actId="27636"/>
          <ac:spMkLst>
            <pc:docMk/>
            <pc:sldMk cId="0" sldId="258"/>
            <ac:spMk id="86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02:29.258" v="56" actId="20577"/>
          <ac:spMkLst>
            <pc:docMk/>
            <pc:sldMk cId="0" sldId="258"/>
            <ac:spMk id="87" creationId="{00000000-0000-0000-0000-000000000000}"/>
          </ac:spMkLst>
        </pc:spChg>
      </pc:sldChg>
      <pc:sldChg chg="modSp mod">
        <pc:chgData name="Danil Krasnosvobodtsev" userId="e08870bd6b92f862" providerId="LiveId" clId="{410A8CAC-C1E4-4C81-856A-41897407067A}" dt="2026-10-02T12:02:42.597" v="71" actId="20577"/>
        <pc:sldMkLst>
          <pc:docMk/>
          <pc:sldMk cId="0" sldId="259"/>
        </pc:sldMkLst>
        <pc:spChg chg="mod">
          <ac:chgData name="Danil Krasnosvobodtsev" userId="e08870bd6b92f862" providerId="LiveId" clId="{410A8CAC-C1E4-4C81-856A-41897407067A}" dt="2026-10-02T12:02:42.597" v="71" actId="20577"/>
          <ac:spMkLst>
            <pc:docMk/>
            <pc:sldMk cId="0" sldId="259"/>
            <ac:spMk id="49" creationId="{00000000-0000-0000-0000-000000000000}"/>
          </ac:spMkLst>
        </pc:spChg>
      </pc:sldChg>
      <pc:sldChg chg="delSp modSp mod">
        <pc:chgData name="Danil Krasnosvobodtsev" userId="e08870bd6b92f862" providerId="LiveId" clId="{410A8CAC-C1E4-4C81-856A-41897407067A}" dt="2026-10-02T12:05:29.819" v="215" actId="20577"/>
        <pc:sldMkLst>
          <pc:docMk/>
          <pc:sldMk cId="0" sldId="260"/>
        </pc:sldMkLst>
        <pc:spChg chg="mod">
          <ac:chgData name="Danil Krasnosvobodtsev" userId="e08870bd6b92f862" providerId="LiveId" clId="{410A8CAC-C1E4-4C81-856A-41897407067A}" dt="2026-10-02T12:04:45.576" v="136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03:29.160" v="97" actId="20577"/>
          <ac:spMkLst>
            <pc:docMk/>
            <pc:sldMk cId="0" sldId="260"/>
            <ac:spMk id="10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03:12.162" v="73" actId="478"/>
          <ac:spMkLst>
            <pc:docMk/>
            <pc:sldMk cId="0" sldId="260"/>
            <ac:spMk id="14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03:10.511" v="72" actId="478"/>
          <ac:spMkLst>
            <pc:docMk/>
            <pc:sldMk cId="0" sldId="260"/>
            <ac:spMk id="15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05:03.649" v="137" actId="478"/>
          <ac:spMkLst>
            <pc:docMk/>
            <pc:sldMk cId="0" sldId="260"/>
            <ac:spMk id="16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05:11.081" v="169" actId="20577"/>
          <ac:spMkLst>
            <pc:docMk/>
            <pc:sldMk cId="0" sldId="260"/>
            <ac:spMk id="17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05:20.213" v="170" actId="478"/>
          <ac:spMkLst>
            <pc:docMk/>
            <pc:sldMk cId="0" sldId="260"/>
            <ac:spMk id="18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05:29.819" v="215" actId="20577"/>
          <ac:spMkLst>
            <pc:docMk/>
            <pc:sldMk cId="0" sldId="260"/>
            <ac:spMk id="19" creationId="{00000000-0000-0000-0000-000000000000}"/>
          </ac:spMkLst>
        </pc:spChg>
      </pc:sldChg>
      <pc:sldChg chg="delSp modSp mod">
        <pc:chgData name="Danil Krasnosvobodtsev" userId="e08870bd6b92f862" providerId="LiveId" clId="{410A8CAC-C1E4-4C81-856A-41897407067A}" dt="2026-10-02T12:08:13.733" v="317" actId="1076"/>
        <pc:sldMkLst>
          <pc:docMk/>
          <pc:sldMk cId="0" sldId="261"/>
        </pc:sldMkLst>
        <pc:spChg chg="mod">
          <ac:chgData name="Danil Krasnosvobodtsev" userId="e08870bd6b92f862" providerId="LiveId" clId="{410A8CAC-C1E4-4C81-856A-41897407067A}" dt="2026-10-02T12:07:17.275" v="306" actId="1076"/>
          <ac:spMkLst>
            <pc:docMk/>
            <pc:sldMk cId="0" sldId="261"/>
            <ac:spMk id="2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05:58.507" v="239" actId="478"/>
          <ac:spMkLst>
            <pc:docMk/>
            <pc:sldMk cId="0" sldId="261"/>
            <ac:spMk id="14" creationId="{00000000-0000-0000-0000-000000000000}"/>
          </ac:spMkLst>
        </pc:spChg>
        <pc:spChg chg="del mod">
          <ac:chgData name="Danil Krasnosvobodtsev" userId="e08870bd6b92f862" providerId="LiveId" clId="{410A8CAC-C1E4-4C81-856A-41897407067A}" dt="2026-10-02T12:06:03.545" v="240" actId="478"/>
          <ac:spMkLst>
            <pc:docMk/>
            <pc:sldMk cId="0" sldId="261"/>
            <ac:spMk id="15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06:12.182" v="241" actId="478"/>
          <ac:spMkLst>
            <pc:docMk/>
            <pc:sldMk cId="0" sldId="261"/>
            <ac:spMk id="16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06:26.927" v="272" actId="20577"/>
          <ac:spMkLst>
            <pc:docMk/>
            <pc:sldMk cId="0" sldId="261"/>
            <ac:spMk id="17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06:28.971" v="273" actId="478"/>
          <ac:spMkLst>
            <pc:docMk/>
            <pc:sldMk cId="0" sldId="261"/>
            <ac:spMk id="18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07:19.846" v="308" actId="20577"/>
          <ac:spMkLst>
            <pc:docMk/>
            <pc:sldMk cId="0" sldId="261"/>
            <ac:spMk id="19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08:03.780" v="316" actId="14100"/>
          <ac:spMkLst>
            <pc:docMk/>
            <pc:sldMk cId="0" sldId="261"/>
            <ac:spMk id="20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08:13.733" v="317" actId="1076"/>
          <ac:spMkLst>
            <pc:docMk/>
            <pc:sldMk cId="0" sldId="261"/>
            <ac:spMk id="21" creationId="{00000000-0000-0000-0000-000000000000}"/>
          </ac:spMkLst>
        </pc:spChg>
      </pc:sldChg>
      <pc:sldChg chg="delSp modSp mod">
        <pc:chgData name="Danil Krasnosvobodtsev" userId="e08870bd6b92f862" providerId="LiveId" clId="{410A8CAC-C1E4-4C81-856A-41897407067A}" dt="2026-10-02T12:09:18.296" v="378" actId="20577"/>
        <pc:sldMkLst>
          <pc:docMk/>
          <pc:sldMk cId="0" sldId="262"/>
        </pc:sldMkLst>
        <pc:spChg chg="mod">
          <ac:chgData name="Danil Krasnosvobodtsev" userId="e08870bd6b92f862" providerId="LiveId" clId="{410A8CAC-C1E4-4C81-856A-41897407067A}" dt="2026-10-02T12:08:35.175" v="324" actId="20577"/>
          <ac:spMkLst>
            <pc:docMk/>
            <pc:sldMk cId="0" sldId="262"/>
            <ac:spMk id="6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09:18.296" v="378" actId="20577"/>
          <ac:spMkLst>
            <pc:docMk/>
            <pc:sldMk cId="0" sldId="262"/>
            <ac:spMk id="7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08:38.267" v="325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08:30.037" v="323" actId="20577"/>
          <ac:spMkLst>
            <pc:docMk/>
            <pc:sldMk cId="0" sldId="262"/>
            <ac:spMk id="11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09:02.025" v="377" actId="478"/>
          <ac:spMkLst>
            <pc:docMk/>
            <pc:sldMk cId="0" sldId="262"/>
            <ac:spMk id="12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09:00.368" v="376" actId="20577"/>
          <ac:spMkLst>
            <pc:docMk/>
            <pc:sldMk cId="0" sldId="262"/>
            <ac:spMk id="13" creationId="{00000000-0000-0000-0000-000000000000}"/>
          </ac:spMkLst>
        </pc:spChg>
        <pc:picChg chg="mod">
          <ac:chgData name="Danil Krasnosvobodtsev" userId="e08870bd6b92f862" providerId="LiveId" clId="{410A8CAC-C1E4-4C81-856A-41897407067A}" dt="2026-10-02T12:08:54.421" v="327" actId="1076"/>
          <ac:picMkLst>
            <pc:docMk/>
            <pc:sldMk cId="0" sldId="262"/>
            <ac:picMk id="2" creationId="{00000000-0000-0000-0000-000000000000}"/>
          </ac:picMkLst>
        </pc:picChg>
      </pc:sldChg>
      <pc:sldChg chg="delSp modSp mod">
        <pc:chgData name="Danil Krasnosvobodtsev" userId="e08870bd6b92f862" providerId="LiveId" clId="{410A8CAC-C1E4-4C81-856A-41897407067A}" dt="2026-10-02T12:10:05.973" v="419" actId="478"/>
        <pc:sldMkLst>
          <pc:docMk/>
          <pc:sldMk cId="0" sldId="263"/>
        </pc:sldMkLst>
        <pc:spChg chg="del">
          <ac:chgData name="Danil Krasnosvobodtsev" userId="e08870bd6b92f862" providerId="LiveId" clId="{410A8CAC-C1E4-4C81-856A-41897407067A}" dt="2026-10-02T12:10:05.973" v="419" actId="478"/>
          <ac:spMkLst>
            <pc:docMk/>
            <pc:sldMk cId="0" sldId="263"/>
            <ac:spMk id="10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10:04.836" v="418" actId="20577"/>
          <ac:spMkLst>
            <pc:docMk/>
            <pc:sldMk cId="0" sldId="263"/>
            <ac:spMk id="11" creationId="{00000000-0000-0000-0000-000000000000}"/>
          </ac:spMkLst>
        </pc:spChg>
      </pc:sldChg>
      <pc:sldChg chg="delSp modSp mod">
        <pc:chgData name="Danil Krasnosvobodtsev" userId="e08870bd6b92f862" providerId="LiveId" clId="{410A8CAC-C1E4-4C81-856A-41897407067A}" dt="2026-10-02T12:10:37.663" v="510" actId="478"/>
        <pc:sldMkLst>
          <pc:docMk/>
          <pc:sldMk cId="0" sldId="264"/>
        </pc:sldMkLst>
        <pc:spChg chg="del">
          <ac:chgData name="Danil Krasnosvobodtsev" userId="e08870bd6b92f862" providerId="LiveId" clId="{410A8CAC-C1E4-4C81-856A-41897407067A}" dt="2026-10-02T12:10:18.654" v="448" actId="478"/>
          <ac:spMkLst>
            <pc:docMk/>
            <pc:sldMk cId="0" sldId="264"/>
            <ac:spMk id="14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10:17.529" v="447" actId="20577"/>
          <ac:spMkLst>
            <pc:docMk/>
            <pc:sldMk cId="0" sldId="264"/>
            <ac:spMk id="15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10:28.445" v="476" actId="478"/>
          <ac:spMkLst>
            <pc:docMk/>
            <pc:sldMk cId="0" sldId="264"/>
            <ac:spMk id="16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10:27.698" v="475" actId="20577"/>
          <ac:spMkLst>
            <pc:docMk/>
            <pc:sldMk cId="0" sldId="264"/>
            <ac:spMk id="17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10:37.663" v="510" actId="478"/>
          <ac:spMkLst>
            <pc:docMk/>
            <pc:sldMk cId="0" sldId="264"/>
            <ac:spMk id="18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10:35.572" v="509" actId="20577"/>
          <ac:spMkLst>
            <pc:docMk/>
            <pc:sldMk cId="0" sldId="264"/>
            <ac:spMk id="19" creationId="{00000000-0000-0000-0000-000000000000}"/>
          </ac:spMkLst>
        </pc:spChg>
      </pc:sldChg>
      <pc:sldChg chg="delSp modSp mod">
        <pc:chgData name="Danil Krasnosvobodtsev" userId="e08870bd6b92f862" providerId="LiveId" clId="{410A8CAC-C1E4-4C81-856A-41897407067A}" dt="2026-10-02T12:11:16.528" v="570" actId="20577"/>
        <pc:sldMkLst>
          <pc:docMk/>
          <pc:sldMk cId="0" sldId="265"/>
        </pc:sldMkLst>
        <pc:spChg chg="mod">
          <ac:chgData name="Danil Krasnosvobodtsev" userId="e08870bd6b92f862" providerId="LiveId" clId="{410A8CAC-C1E4-4C81-856A-41897407067A}" dt="2026-10-02T12:11:06.585" v="514" actId="1076"/>
          <ac:spMkLst>
            <pc:docMk/>
            <pc:sldMk cId="0" sldId="265"/>
            <ac:spMk id="2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11:02.293" v="511" actId="478"/>
          <ac:spMkLst>
            <pc:docMk/>
            <pc:sldMk cId="0" sldId="265"/>
            <ac:spMk id="12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11:09.370" v="540" actId="20577"/>
          <ac:spMkLst>
            <pc:docMk/>
            <pc:sldMk cId="0" sldId="265"/>
            <ac:spMk id="13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11:10.541" v="541" actId="478"/>
          <ac:spMkLst>
            <pc:docMk/>
            <pc:sldMk cId="0" sldId="265"/>
            <ac:spMk id="14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11:16.528" v="570" actId="20577"/>
          <ac:spMkLst>
            <pc:docMk/>
            <pc:sldMk cId="0" sldId="265"/>
            <ac:spMk id="15" creationId="{00000000-0000-0000-0000-000000000000}"/>
          </ac:spMkLst>
        </pc:spChg>
      </pc:sldChg>
      <pc:sldChg chg="modSp mod">
        <pc:chgData name="Danil Krasnosvobodtsev" userId="e08870bd6b92f862" providerId="LiveId" clId="{410A8CAC-C1E4-4C81-856A-41897407067A}" dt="2026-10-02T12:12:28.130" v="576" actId="20577"/>
        <pc:sldMkLst>
          <pc:docMk/>
          <pc:sldMk cId="0" sldId="266"/>
        </pc:sldMkLst>
        <pc:spChg chg="mod">
          <ac:chgData name="Danil Krasnosvobodtsev" userId="e08870bd6b92f862" providerId="LiveId" clId="{410A8CAC-C1E4-4C81-856A-41897407067A}" dt="2026-10-02T12:12:28.130" v="576" actId="20577"/>
          <ac:spMkLst>
            <pc:docMk/>
            <pc:sldMk cId="0" sldId="266"/>
            <ac:spMk id="11" creationId="{00000000-0000-0000-0000-000000000000}"/>
          </ac:spMkLst>
        </pc:spChg>
      </pc:sldChg>
      <pc:sldChg chg="modSp mod">
        <pc:chgData name="Danil Krasnosvobodtsev" userId="e08870bd6b92f862" providerId="LiveId" clId="{410A8CAC-C1E4-4C81-856A-41897407067A}" dt="2026-10-02T12:13:44.791" v="615" actId="20577"/>
        <pc:sldMkLst>
          <pc:docMk/>
          <pc:sldMk cId="0" sldId="267"/>
        </pc:sldMkLst>
        <pc:spChg chg="mod">
          <ac:chgData name="Danil Krasnosvobodtsev" userId="e08870bd6b92f862" providerId="LiveId" clId="{410A8CAC-C1E4-4C81-856A-41897407067A}" dt="2026-10-02T12:12:44.820" v="577" actId="14100"/>
          <ac:spMkLst>
            <pc:docMk/>
            <pc:sldMk cId="0" sldId="267"/>
            <ac:spMk id="6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13:07.287" v="588" actId="20577"/>
          <ac:spMkLst>
            <pc:docMk/>
            <pc:sldMk cId="0" sldId="267"/>
            <ac:spMk id="7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13:44.791" v="615" actId="20577"/>
          <ac:spMkLst>
            <pc:docMk/>
            <pc:sldMk cId="0" sldId="267"/>
            <ac:spMk id="9" creationId="{00000000-0000-0000-0000-000000000000}"/>
          </ac:spMkLst>
        </pc:spChg>
      </pc:sldChg>
      <pc:sldChg chg="delSp modSp mod">
        <pc:chgData name="Danil Krasnosvobodtsev" userId="e08870bd6b92f862" providerId="LiveId" clId="{410A8CAC-C1E4-4C81-856A-41897407067A}" dt="2026-10-02T12:43:47.604" v="902" actId="478"/>
        <pc:sldMkLst>
          <pc:docMk/>
          <pc:sldMk cId="0" sldId="268"/>
        </pc:sldMkLst>
        <pc:spChg chg="del mod">
          <ac:chgData name="Danil Krasnosvobodtsev" userId="e08870bd6b92f862" providerId="LiveId" clId="{410A8CAC-C1E4-4C81-856A-41897407067A}" dt="2026-10-02T12:43:46.069" v="901" actId="478"/>
          <ac:spMkLst>
            <pc:docMk/>
            <pc:sldMk cId="0" sldId="268"/>
            <ac:spMk id="2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1:52.392" v="671" actId="20577"/>
          <ac:spMkLst>
            <pc:docMk/>
            <pc:sldMk cId="0" sldId="268"/>
            <ac:spMk id="9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2:24.266" v="704" actId="313"/>
          <ac:spMkLst>
            <pc:docMk/>
            <pc:sldMk cId="0" sldId="268"/>
            <ac:spMk id="11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2:33.954" v="720" actId="20577"/>
          <ac:spMkLst>
            <pc:docMk/>
            <pc:sldMk cId="0" sldId="268"/>
            <ac:spMk id="12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2:39.094" v="722" actId="20577"/>
          <ac:spMkLst>
            <pc:docMk/>
            <pc:sldMk cId="0" sldId="268"/>
            <ac:spMk id="13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42:58.505" v="789" actId="478"/>
          <ac:spMkLst>
            <pc:docMk/>
            <pc:sldMk cId="0" sldId="268"/>
            <ac:spMk id="14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2:49.764" v="747" actId="20577"/>
          <ac:spMkLst>
            <pc:docMk/>
            <pc:sldMk cId="0" sldId="268"/>
            <ac:spMk id="15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2:40.455" v="723" actId="20577"/>
          <ac:spMkLst>
            <pc:docMk/>
            <pc:sldMk cId="0" sldId="268"/>
            <ac:spMk id="16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42:59.302" v="790" actId="478"/>
          <ac:spMkLst>
            <pc:docMk/>
            <pc:sldMk cId="0" sldId="268"/>
            <ac:spMk id="17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2:52.036" v="755" actId="20577"/>
          <ac:spMkLst>
            <pc:docMk/>
            <pc:sldMk cId="0" sldId="268"/>
            <ac:spMk id="18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2:42.116" v="727" actId="20577"/>
          <ac:spMkLst>
            <pc:docMk/>
            <pc:sldMk cId="0" sldId="268"/>
            <ac:spMk id="19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42:59.948" v="791" actId="478"/>
          <ac:spMkLst>
            <pc:docMk/>
            <pc:sldMk cId="0" sldId="268"/>
            <ac:spMk id="20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2:54.800" v="773" actId="20577"/>
          <ac:spMkLst>
            <pc:docMk/>
            <pc:sldMk cId="0" sldId="268"/>
            <ac:spMk id="21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2:44.067" v="728" actId="20577"/>
          <ac:spMkLst>
            <pc:docMk/>
            <pc:sldMk cId="0" sldId="268"/>
            <ac:spMk id="22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43:00.870" v="792" actId="478"/>
          <ac:spMkLst>
            <pc:docMk/>
            <pc:sldMk cId="0" sldId="268"/>
            <ac:spMk id="23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2:57.410" v="788" actId="20577"/>
          <ac:spMkLst>
            <pc:docMk/>
            <pc:sldMk cId="0" sldId="268"/>
            <ac:spMk id="24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2:46.109" v="730" actId="20577"/>
          <ac:spMkLst>
            <pc:docMk/>
            <pc:sldMk cId="0" sldId="268"/>
            <ac:spMk id="25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43:01.350" v="793" actId="478"/>
          <ac:spMkLst>
            <pc:docMk/>
            <pc:sldMk cId="0" sldId="268"/>
            <ac:spMk id="26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43:30.927" v="820" actId="478"/>
          <ac:spMkLst>
            <pc:docMk/>
            <pc:sldMk cId="0" sldId="268"/>
            <ac:spMk id="27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3:29.304" v="819" actId="20577"/>
          <ac:spMkLst>
            <pc:docMk/>
            <pc:sldMk cId="0" sldId="268"/>
            <ac:spMk id="28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43:32.598" v="821" actId="478"/>
          <ac:spMkLst>
            <pc:docMk/>
            <pc:sldMk cId="0" sldId="268"/>
            <ac:spMk id="29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3:36.388" v="847" actId="20577"/>
          <ac:spMkLst>
            <pc:docMk/>
            <pc:sldMk cId="0" sldId="268"/>
            <ac:spMk id="30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43:40.356" v="871" actId="478"/>
          <ac:spMkLst>
            <pc:docMk/>
            <pc:sldMk cId="0" sldId="268"/>
            <ac:spMk id="31" creationId="{00000000-0000-0000-0000-000000000000}"/>
          </ac:spMkLst>
        </pc:spChg>
        <pc:spChg chg="del mod">
          <ac:chgData name="Danil Krasnosvobodtsev" userId="e08870bd6b92f862" providerId="LiveId" clId="{410A8CAC-C1E4-4C81-856A-41897407067A}" dt="2026-10-02T12:43:47.604" v="902" actId="478"/>
          <ac:spMkLst>
            <pc:docMk/>
            <pc:sldMk cId="0" sldId="268"/>
            <ac:spMk id="32" creationId="{00000000-0000-0000-0000-000000000000}"/>
          </ac:spMkLst>
        </pc:spChg>
        <pc:spChg chg="del">
          <ac:chgData name="Danil Krasnosvobodtsev" userId="e08870bd6b92f862" providerId="LiveId" clId="{410A8CAC-C1E4-4C81-856A-41897407067A}" dt="2026-10-02T12:43:44.873" v="900" actId="478"/>
          <ac:spMkLst>
            <pc:docMk/>
            <pc:sldMk cId="0" sldId="268"/>
            <ac:spMk id="33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3:43.851" v="899" actId="20577"/>
          <ac:spMkLst>
            <pc:docMk/>
            <pc:sldMk cId="0" sldId="268"/>
            <ac:spMk id="34" creationId="{00000000-0000-0000-0000-000000000000}"/>
          </ac:spMkLst>
        </pc:spChg>
      </pc:sldChg>
      <pc:sldChg chg="modSp mod">
        <pc:chgData name="Danil Krasnosvobodtsev" userId="e08870bd6b92f862" providerId="LiveId" clId="{410A8CAC-C1E4-4C81-856A-41897407067A}" dt="2026-10-02T12:46:01.018" v="1096" actId="20577"/>
        <pc:sldMkLst>
          <pc:docMk/>
          <pc:sldMk cId="0" sldId="269"/>
        </pc:sldMkLst>
        <pc:spChg chg="mod">
          <ac:chgData name="Danil Krasnosvobodtsev" userId="e08870bd6b92f862" providerId="LiveId" clId="{410A8CAC-C1E4-4C81-856A-41897407067A}" dt="2026-10-02T12:45:07.117" v="1004" actId="20577"/>
          <ac:spMkLst>
            <pc:docMk/>
            <pc:sldMk cId="0" sldId="269"/>
            <ac:spMk id="7" creationId="{00000000-0000-0000-0000-000000000000}"/>
          </ac:spMkLst>
        </pc:spChg>
        <pc:spChg chg="mod">
          <ac:chgData name="Danil Krasnosvobodtsev" userId="e08870bd6b92f862" providerId="LiveId" clId="{410A8CAC-C1E4-4C81-856A-41897407067A}" dt="2026-10-02T12:46:01.018" v="1096" actId="20577"/>
          <ac:spMkLst>
            <pc:docMk/>
            <pc:sldMk cId="0" sldId="269"/>
            <ac:spMk id="16" creationId="{00000000-0000-0000-0000-000000000000}"/>
          </ac:spMkLst>
        </pc:spChg>
        <pc:picChg chg="mod">
          <ac:chgData name="Danil Krasnosvobodtsev" userId="e08870bd6b92f862" providerId="LiveId" clId="{410A8CAC-C1E4-4C81-856A-41897407067A}" dt="2026-10-02T12:45:52.689" v="1022" actId="1076"/>
          <ac:picMkLst>
            <pc:docMk/>
            <pc:sldMk cId="0" sldId="269"/>
            <ac:picMk id="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6749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0B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partak_stadium_dark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874520"/>
            <a:ext cx="9326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ТАКТИКО-СЕЛЕКЦИОННЫЙ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АНАЛИЗ ФК «СПАРТАК»</a:t>
            </a:r>
            <a:endParaRPr lang="en-US" sz="3500" dirty="0"/>
          </a:p>
        </p:txBody>
      </p:sp>
      <p:sp>
        <p:nvSpPr>
          <p:cNvPr id="4" name="Shape 1"/>
          <p:cNvSpPr/>
          <p:nvPr/>
        </p:nvSpPr>
        <p:spPr>
          <a:xfrm>
            <a:off x="713232" y="3429000"/>
            <a:ext cx="2834640" cy="0"/>
          </a:xfrm>
          <a:prstGeom prst="line">
            <a:avLst/>
          </a:prstGeom>
          <a:noFill/>
          <a:ln w="38100">
            <a:solidFill>
              <a:srgbClr val="D7192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13232" y="37307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E5E5E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Матч Российской-Премьер Лиги, 3-й тур: «</a:t>
            </a:r>
            <a:r>
              <a:rPr lang="ru-RU" sz="1700" dirty="0">
                <a:solidFill>
                  <a:srgbClr val="E5E5E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Балтика</a:t>
            </a:r>
            <a:r>
              <a:rPr lang="en-US" sz="1700" dirty="0">
                <a:solidFill>
                  <a:srgbClr val="E5E5E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» — «</a:t>
            </a:r>
            <a:r>
              <a:rPr lang="ru-RU" sz="1700" dirty="0">
                <a:solidFill>
                  <a:srgbClr val="E5E5E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Спартак</a:t>
            </a:r>
            <a:r>
              <a:rPr lang="en-US" sz="1700" dirty="0">
                <a:solidFill>
                  <a:srgbClr val="E5E5E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»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E5E5E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Игровая модель, фазы игры и селекционные потребности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13232" y="614476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FCFC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Подготовил: Даниил Красносвободцев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817352" y="6144768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0E0E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6304" y="0"/>
            <a:ext cx="36576" cy="685800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6355080"/>
            <a:ext cx="10789920" cy="0"/>
          </a:xfrm>
          <a:prstGeom prst="line">
            <a:avLst/>
          </a:prstGeom>
          <a:noFill/>
          <a:ln w="12700">
            <a:solidFill>
              <a:srgbClr val="D71920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32004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СТРУКТУРА ОТЧЁТА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85800" y="54864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ЛОГИКА АНАЛИЗА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216152"/>
            <a:ext cx="2011680" cy="0"/>
          </a:xfrm>
          <a:prstGeom prst="line">
            <a:avLst/>
          </a:prstGeom>
          <a:noFill/>
          <a:ln w="25400">
            <a:solidFill>
              <a:srgbClr val="D719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60020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417320" y="1572768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ТАКТИЧЕСКАЯ СХЕМА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1417320" y="1947672"/>
            <a:ext cx="4754880" cy="0"/>
          </a:xfrm>
          <a:prstGeom prst="line">
            <a:avLst/>
          </a:prstGeom>
          <a:noFill/>
          <a:ln w="8890">
            <a:solidFill>
              <a:srgbClr val="D8D1C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2258568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2231136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МОДЕЛЬНЫЕ ХАРАКТЕРИСТИКИ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1417320" y="2606040"/>
            <a:ext cx="4754880" cy="0"/>
          </a:xfrm>
          <a:prstGeom prst="line">
            <a:avLst/>
          </a:prstGeom>
          <a:noFill/>
          <a:ln w="8890">
            <a:solidFill>
              <a:srgbClr val="D8D1C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2916936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417320" y="2889504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СТИЛЬ ИГРЫ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1417320" y="3264408"/>
            <a:ext cx="4754880" cy="0"/>
          </a:xfrm>
          <a:prstGeom prst="line">
            <a:avLst/>
          </a:prstGeom>
          <a:noFill/>
          <a:ln w="8890">
            <a:solidFill>
              <a:srgbClr val="D8D1C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3575304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417320" y="3547872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ФАЗЫ ИГРЫ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1417320" y="3922776"/>
            <a:ext cx="4754880" cy="0"/>
          </a:xfrm>
          <a:prstGeom prst="line">
            <a:avLst/>
          </a:prstGeom>
          <a:noFill/>
          <a:ln w="8890">
            <a:solidFill>
              <a:srgbClr val="D8D1C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4233672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05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417320" y="4206240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СИЛЬНЫЕ И СЛАБЫЕ СТОРОНЫ</a:t>
            </a:r>
            <a:endParaRPr lang="en-US" sz="1900" dirty="0"/>
          </a:p>
        </p:txBody>
      </p:sp>
      <p:sp>
        <p:nvSpPr>
          <p:cNvPr id="22" name="Shape 20"/>
          <p:cNvSpPr/>
          <p:nvPr/>
        </p:nvSpPr>
        <p:spPr>
          <a:xfrm>
            <a:off x="1417320" y="4581144"/>
            <a:ext cx="4754880" cy="0"/>
          </a:xfrm>
          <a:prstGeom prst="line">
            <a:avLst/>
          </a:prstGeom>
          <a:noFill/>
          <a:ln w="8890">
            <a:solidFill>
              <a:srgbClr val="D8D1C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8680" y="489204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06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417320" y="4864608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ПОЗИЦИИ ДЛЯ УСИЛЕНИЯ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1417320" y="5239512"/>
            <a:ext cx="4754880" cy="0"/>
          </a:xfrm>
          <a:prstGeom prst="line">
            <a:avLst/>
          </a:prstGeom>
          <a:noFill/>
          <a:ln w="8890">
            <a:solidFill>
              <a:srgbClr val="D8D1C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68680" y="5623560"/>
            <a:ext cx="45720" cy="566928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33272" y="5669280"/>
            <a:ext cx="8686800" cy="4754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50" i="1" dirty="0">
                <a:solidFill>
                  <a:srgbClr val="23232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Отчёт построен как связка тактического разбора и практического селекционного вывода.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D"/>
          </a:solidFill>
          <a:ln w="12700">
            <a:solidFill>
              <a:srgbClr val="0B0B0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8872" y="0"/>
            <a:ext cx="12072823" cy="118872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18872"/>
            <a:ext cx="118872" cy="6739128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32004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БАЗОВАЯ СТРУКТУРА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85800" y="54864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ТАКТИЧЕСКАЯ СХЕМА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216152"/>
            <a:ext cx="2011680" cy="0"/>
          </a:xfrm>
          <a:prstGeom prst="line">
            <a:avLst/>
          </a:prstGeom>
          <a:noFill/>
          <a:ln w="25400">
            <a:solidFill>
              <a:srgbClr val="D7192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49808" y="1508760"/>
            <a:ext cx="4709160" cy="3977640"/>
          </a:xfrm>
          <a:prstGeom prst="rect">
            <a:avLst/>
          </a:prstGeom>
          <a:solidFill>
            <a:srgbClr val="121212">
              <a:alpha val="88000"/>
            </a:srgbClr>
          </a:solidFill>
          <a:ln w="10160">
            <a:solidFill>
              <a:srgbClr val="3B3B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104388" y="1508760"/>
            <a:ext cx="0" cy="3977640"/>
          </a:xfrm>
          <a:prstGeom prst="line">
            <a:avLst/>
          </a:prstGeom>
          <a:noFill/>
          <a:ln w="6350">
            <a:solidFill>
              <a:srgbClr val="777777">
                <a:alpha val="7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692908" y="3086100"/>
            <a:ext cx="822960" cy="822960"/>
          </a:xfrm>
          <a:prstGeom prst="ellipse">
            <a:avLst/>
          </a:prstGeom>
          <a:solidFill>
            <a:srgbClr val="FFFFFF">
              <a:alpha val="0"/>
            </a:srgbClr>
          </a:solidFill>
          <a:ln w="6350">
            <a:solidFill>
              <a:srgbClr val="777777">
                <a:alpha val="7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5528" y="2542946"/>
            <a:ext cx="800557" cy="1909267"/>
          </a:xfrm>
          <a:prstGeom prst="rect">
            <a:avLst/>
          </a:prstGeom>
          <a:solidFill>
            <a:srgbClr val="FFFFFF">
              <a:alpha val="0"/>
            </a:srgbClr>
          </a:solidFill>
          <a:ln w="6350">
            <a:solidFill>
              <a:srgbClr val="777777">
                <a:alpha val="6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422953" y="2542946"/>
            <a:ext cx="800557" cy="1909267"/>
          </a:xfrm>
          <a:prstGeom prst="rect">
            <a:avLst/>
          </a:prstGeom>
          <a:solidFill>
            <a:srgbClr val="FFFFFF">
              <a:alpha val="0"/>
            </a:srgbClr>
          </a:solidFill>
          <a:ln w="6350">
            <a:solidFill>
              <a:srgbClr val="777777">
                <a:alpha val="65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9536" y="1618488"/>
            <a:ext cx="44897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4-2-4 С МЯЧОМ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971093" y="3342132"/>
            <a:ext cx="310896" cy="310896"/>
          </a:xfrm>
          <a:prstGeom prst="ellipse">
            <a:avLst/>
          </a:prstGeom>
          <a:solidFill>
            <a:srgbClr val="555555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07669" y="3429000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98</a:t>
            </a:r>
            <a:endParaRPr lang="en-US" sz="650" dirty="0"/>
          </a:p>
        </p:txBody>
      </p:sp>
      <p:sp>
        <p:nvSpPr>
          <p:cNvPr id="16" name="Text 14"/>
          <p:cNvSpPr/>
          <p:nvPr/>
        </p:nvSpPr>
        <p:spPr>
          <a:xfrm>
            <a:off x="779069" y="3680460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Максименко</a:t>
            </a:r>
            <a:endParaRPr lang="en-US" sz="650" dirty="0"/>
          </a:p>
        </p:txBody>
      </p:sp>
      <p:sp>
        <p:nvSpPr>
          <p:cNvPr id="17" name="Shape 15"/>
          <p:cNvSpPr/>
          <p:nvPr/>
        </p:nvSpPr>
        <p:spPr>
          <a:xfrm>
            <a:off x="1771650" y="2069287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808226" y="2156155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47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579626" y="2407615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Зобнин</a:t>
            </a:r>
            <a:endParaRPr lang="en-US" sz="650" dirty="0"/>
          </a:p>
        </p:txBody>
      </p:sp>
      <p:sp>
        <p:nvSpPr>
          <p:cNvPr id="20" name="Shape 18"/>
          <p:cNvSpPr/>
          <p:nvPr/>
        </p:nvSpPr>
        <p:spPr>
          <a:xfrm>
            <a:off x="1771650" y="2864815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808226" y="2951683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650" dirty="0"/>
          </a:p>
        </p:txBody>
      </p:sp>
      <p:sp>
        <p:nvSpPr>
          <p:cNvPr id="22" name="Text 20"/>
          <p:cNvSpPr/>
          <p:nvPr/>
        </p:nvSpPr>
        <p:spPr>
          <a:xfrm>
            <a:off x="1579626" y="3203143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Бабич</a:t>
            </a:r>
            <a:endParaRPr lang="en-US" sz="650" dirty="0"/>
          </a:p>
        </p:txBody>
      </p:sp>
      <p:sp>
        <p:nvSpPr>
          <p:cNvPr id="23" name="Shape 21"/>
          <p:cNvSpPr/>
          <p:nvPr/>
        </p:nvSpPr>
        <p:spPr>
          <a:xfrm>
            <a:off x="1771650" y="3819449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808226" y="3906317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1579626" y="4157777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Ву</a:t>
            </a:r>
            <a:endParaRPr lang="en-US" sz="650" dirty="0"/>
          </a:p>
        </p:txBody>
      </p:sp>
      <p:sp>
        <p:nvSpPr>
          <p:cNvPr id="26" name="Shape 24"/>
          <p:cNvSpPr/>
          <p:nvPr/>
        </p:nvSpPr>
        <p:spPr>
          <a:xfrm>
            <a:off x="1771650" y="4614977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808226" y="4701845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83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1579626" y="4953305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Фернандеш</a:t>
            </a:r>
            <a:endParaRPr lang="en-US" sz="650" dirty="0"/>
          </a:p>
        </p:txBody>
      </p:sp>
      <p:sp>
        <p:nvSpPr>
          <p:cNvPr id="29" name="Shape 27"/>
          <p:cNvSpPr/>
          <p:nvPr/>
        </p:nvSpPr>
        <p:spPr>
          <a:xfrm>
            <a:off x="2807665" y="2864815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844241" y="2951683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18</a:t>
            </a:r>
            <a:endParaRPr lang="en-US" sz="650" dirty="0"/>
          </a:p>
        </p:txBody>
      </p:sp>
      <p:sp>
        <p:nvSpPr>
          <p:cNvPr id="31" name="Text 29"/>
          <p:cNvSpPr/>
          <p:nvPr/>
        </p:nvSpPr>
        <p:spPr>
          <a:xfrm>
            <a:off x="2615641" y="3203143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Умяров</a:t>
            </a:r>
            <a:endParaRPr lang="en-US" sz="650" dirty="0"/>
          </a:p>
        </p:txBody>
      </p:sp>
      <p:sp>
        <p:nvSpPr>
          <p:cNvPr id="32" name="Shape 30"/>
          <p:cNvSpPr/>
          <p:nvPr/>
        </p:nvSpPr>
        <p:spPr>
          <a:xfrm>
            <a:off x="2807665" y="3819449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844241" y="3906317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68</a:t>
            </a:r>
            <a:endParaRPr lang="en-US" sz="650" dirty="0"/>
          </a:p>
        </p:txBody>
      </p:sp>
      <p:sp>
        <p:nvSpPr>
          <p:cNvPr id="34" name="Text 32"/>
          <p:cNvSpPr/>
          <p:nvPr/>
        </p:nvSpPr>
        <p:spPr>
          <a:xfrm>
            <a:off x="2615641" y="4157777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Литвинов</a:t>
            </a:r>
            <a:endParaRPr lang="en-US" sz="650" dirty="0"/>
          </a:p>
        </p:txBody>
      </p:sp>
      <p:sp>
        <p:nvSpPr>
          <p:cNvPr id="35" name="Shape 33"/>
          <p:cNvSpPr/>
          <p:nvPr/>
        </p:nvSpPr>
        <p:spPr>
          <a:xfrm>
            <a:off x="3890772" y="1910182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927348" y="1997050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650" dirty="0"/>
          </a:p>
        </p:txBody>
      </p:sp>
      <p:sp>
        <p:nvSpPr>
          <p:cNvPr id="37" name="Text 35"/>
          <p:cNvSpPr/>
          <p:nvPr/>
        </p:nvSpPr>
        <p:spPr>
          <a:xfrm>
            <a:off x="3698748" y="2248510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Маркиньос</a:t>
            </a:r>
            <a:endParaRPr lang="en-US" sz="650" dirty="0"/>
          </a:p>
        </p:txBody>
      </p:sp>
      <p:sp>
        <p:nvSpPr>
          <p:cNvPr id="38" name="Shape 36"/>
          <p:cNvSpPr/>
          <p:nvPr/>
        </p:nvSpPr>
        <p:spPr>
          <a:xfrm>
            <a:off x="4267505" y="2864815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304081" y="2951683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en-US" sz="650" dirty="0"/>
          </a:p>
        </p:txBody>
      </p:sp>
      <p:sp>
        <p:nvSpPr>
          <p:cNvPr id="40" name="Text 38"/>
          <p:cNvSpPr/>
          <p:nvPr/>
        </p:nvSpPr>
        <p:spPr>
          <a:xfrm>
            <a:off x="4075481" y="3203143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Угальде</a:t>
            </a:r>
            <a:endParaRPr lang="en-US" sz="650" dirty="0"/>
          </a:p>
        </p:txBody>
      </p:sp>
      <p:sp>
        <p:nvSpPr>
          <p:cNvPr id="41" name="Shape 39"/>
          <p:cNvSpPr/>
          <p:nvPr/>
        </p:nvSpPr>
        <p:spPr>
          <a:xfrm>
            <a:off x="4267505" y="3819449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304081" y="3906317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19</a:t>
            </a:r>
            <a:endParaRPr lang="en-US" sz="650" dirty="0"/>
          </a:p>
        </p:txBody>
      </p:sp>
      <p:sp>
        <p:nvSpPr>
          <p:cNvPr id="43" name="Text 41"/>
          <p:cNvSpPr/>
          <p:nvPr/>
        </p:nvSpPr>
        <p:spPr>
          <a:xfrm>
            <a:off x="4075481" y="4157777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Даку</a:t>
            </a:r>
            <a:endParaRPr lang="en-US" sz="650" dirty="0"/>
          </a:p>
        </p:txBody>
      </p:sp>
      <p:sp>
        <p:nvSpPr>
          <p:cNvPr id="44" name="Shape 42"/>
          <p:cNvSpPr/>
          <p:nvPr/>
        </p:nvSpPr>
        <p:spPr>
          <a:xfrm>
            <a:off x="3890772" y="4774082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927348" y="4860950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endParaRPr lang="en-US" sz="650" dirty="0"/>
          </a:p>
        </p:txBody>
      </p:sp>
      <p:sp>
        <p:nvSpPr>
          <p:cNvPr id="46" name="Text 44"/>
          <p:cNvSpPr/>
          <p:nvPr/>
        </p:nvSpPr>
        <p:spPr>
          <a:xfrm>
            <a:off x="3698748" y="5112410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Солари</a:t>
            </a:r>
            <a:endParaRPr lang="en-US" sz="650" dirty="0"/>
          </a:p>
        </p:txBody>
      </p:sp>
      <p:sp>
        <p:nvSpPr>
          <p:cNvPr id="47" name="Shape 45"/>
          <p:cNvSpPr/>
          <p:nvPr/>
        </p:nvSpPr>
        <p:spPr>
          <a:xfrm>
            <a:off x="6675120" y="1508760"/>
            <a:ext cx="4709160" cy="3977640"/>
          </a:xfrm>
          <a:prstGeom prst="rect">
            <a:avLst/>
          </a:prstGeom>
          <a:solidFill>
            <a:srgbClr val="121212">
              <a:alpha val="88000"/>
            </a:srgbClr>
          </a:solidFill>
          <a:ln w="10160">
            <a:solidFill>
              <a:srgbClr val="3B3B3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029700" y="1508760"/>
            <a:ext cx="0" cy="3977640"/>
          </a:xfrm>
          <a:prstGeom prst="line">
            <a:avLst/>
          </a:prstGeom>
          <a:noFill/>
          <a:ln w="6350">
            <a:solidFill>
              <a:srgbClr val="777777">
                <a:alpha val="75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618220" y="3086100"/>
            <a:ext cx="822960" cy="822960"/>
          </a:xfrm>
          <a:prstGeom prst="ellipse">
            <a:avLst/>
          </a:prstGeom>
          <a:solidFill>
            <a:srgbClr val="FFFFFF">
              <a:alpha val="0"/>
            </a:srgbClr>
          </a:solidFill>
          <a:ln w="6350">
            <a:solidFill>
              <a:srgbClr val="777777">
                <a:alpha val="70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720840" y="2542946"/>
            <a:ext cx="800557" cy="1909267"/>
          </a:xfrm>
          <a:prstGeom prst="rect">
            <a:avLst/>
          </a:prstGeom>
          <a:solidFill>
            <a:srgbClr val="FFFFFF">
              <a:alpha val="0"/>
            </a:srgbClr>
          </a:solidFill>
          <a:ln w="6350">
            <a:solidFill>
              <a:srgbClr val="777777">
                <a:alpha val="65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10348265" y="2542946"/>
            <a:ext cx="800557" cy="1909267"/>
          </a:xfrm>
          <a:prstGeom prst="rect">
            <a:avLst/>
          </a:prstGeom>
          <a:solidFill>
            <a:srgbClr val="FFFFFF">
              <a:alpha val="0"/>
            </a:srgbClr>
          </a:solidFill>
          <a:ln w="6350">
            <a:solidFill>
              <a:srgbClr val="777777">
                <a:alpha val="65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784848" y="1618488"/>
            <a:ext cx="44897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4-4-2 БЕЗ МЯЧА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6896405" y="3342132"/>
            <a:ext cx="310896" cy="310896"/>
          </a:xfrm>
          <a:prstGeom prst="ellipse">
            <a:avLst/>
          </a:prstGeom>
          <a:solidFill>
            <a:srgbClr val="555555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932981" y="3429000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98</a:t>
            </a:r>
            <a:endParaRPr lang="en-US" sz="650" dirty="0"/>
          </a:p>
        </p:txBody>
      </p:sp>
      <p:sp>
        <p:nvSpPr>
          <p:cNvPr id="55" name="Text 53"/>
          <p:cNvSpPr/>
          <p:nvPr/>
        </p:nvSpPr>
        <p:spPr>
          <a:xfrm>
            <a:off x="6704381" y="3680460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Максименко</a:t>
            </a:r>
            <a:endParaRPr lang="en-US" sz="650" dirty="0"/>
          </a:p>
        </p:txBody>
      </p:sp>
      <p:sp>
        <p:nvSpPr>
          <p:cNvPr id="56" name="Shape 54"/>
          <p:cNvSpPr/>
          <p:nvPr/>
        </p:nvSpPr>
        <p:spPr>
          <a:xfrm>
            <a:off x="7744054" y="2069287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7780630" y="2156155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47</a:t>
            </a:r>
            <a:endParaRPr lang="en-US" sz="650" dirty="0"/>
          </a:p>
        </p:txBody>
      </p:sp>
      <p:sp>
        <p:nvSpPr>
          <p:cNvPr id="58" name="Text 56"/>
          <p:cNvSpPr/>
          <p:nvPr/>
        </p:nvSpPr>
        <p:spPr>
          <a:xfrm>
            <a:off x="7552030" y="2407615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Зобнин</a:t>
            </a:r>
            <a:endParaRPr lang="en-US" sz="650" dirty="0"/>
          </a:p>
        </p:txBody>
      </p:sp>
      <p:sp>
        <p:nvSpPr>
          <p:cNvPr id="59" name="Shape 57"/>
          <p:cNvSpPr/>
          <p:nvPr/>
        </p:nvSpPr>
        <p:spPr>
          <a:xfrm>
            <a:off x="7744054" y="2864815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7780630" y="2951683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650" dirty="0"/>
          </a:p>
        </p:txBody>
      </p:sp>
      <p:sp>
        <p:nvSpPr>
          <p:cNvPr id="61" name="Text 59"/>
          <p:cNvSpPr/>
          <p:nvPr/>
        </p:nvSpPr>
        <p:spPr>
          <a:xfrm>
            <a:off x="7552030" y="3203143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Бабич</a:t>
            </a:r>
            <a:endParaRPr lang="en-US" sz="650" dirty="0"/>
          </a:p>
        </p:txBody>
      </p:sp>
      <p:sp>
        <p:nvSpPr>
          <p:cNvPr id="62" name="Shape 60"/>
          <p:cNvSpPr/>
          <p:nvPr/>
        </p:nvSpPr>
        <p:spPr>
          <a:xfrm>
            <a:off x="7744054" y="3819449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7780630" y="3906317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650" dirty="0"/>
          </a:p>
        </p:txBody>
      </p:sp>
      <p:sp>
        <p:nvSpPr>
          <p:cNvPr id="64" name="Text 62"/>
          <p:cNvSpPr/>
          <p:nvPr/>
        </p:nvSpPr>
        <p:spPr>
          <a:xfrm>
            <a:off x="7552030" y="4157777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Ву</a:t>
            </a:r>
            <a:endParaRPr lang="en-US" sz="650" dirty="0"/>
          </a:p>
        </p:txBody>
      </p:sp>
      <p:sp>
        <p:nvSpPr>
          <p:cNvPr id="65" name="Shape 63"/>
          <p:cNvSpPr/>
          <p:nvPr/>
        </p:nvSpPr>
        <p:spPr>
          <a:xfrm>
            <a:off x="7744054" y="4614977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7780630" y="4701845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83</a:t>
            </a:r>
            <a:endParaRPr lang="en-US" sz="650" dirty="0"/>
          </a:p>
        </p:txBody>
      </p:sp>
      <p:sp>
        <p:nvSpPr>
          <p:cNvPr id="67" name="Text 65"/>
          <p:cNvSpPr/>
          <p:nvPr/>
        </p:nvSpPr>
        <p:spPr>
          <a:xfrm>
            <a:off x="7552030" y="4953305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Фернандеш</a:t>
            </a:r>
            <a:endParaRPr lang="en-US" sz="650" dirty="0"/>
          </a:p>
        </p:txBody>
      </p:sp>
      <p:sp>
        <p:nvSpPr>
          <p:cNvPr id="68" name="Shape 66"/>
          <p:cNvSpPr/>
          <p:nvPr/>
        </p:nvSpPr>
        <p:spPr>
          <a:xfrm>
            <a:off x="9015527" y="2069287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9052103" y="2156155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650" dirty="0"/>
          </a:p>
        </p:txBody>
      </p:sp>
      <p:sp>
        <p:nvSpPr>
          <p:cNvPr id="70" name="Text 68"/>
          <p:cNvSpPr/>
          <p:nvPr/>
        </p:nvSpPr>
        <p:spPr>
          <a:xfrm>
            <a:off x="8823503" y="2407615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Маркиньос</a:t>
            </a:r>
            <a:endParaRPr lang="en-US" sz="650" dirty="0"/>
          </a:p>
        </p:txBody>
      </p:sp>
      <p:sp>
        <p:nvSpPr>
          <p:cNvPr id="71" name="Shape 69"/>
          <p:cNvSpPr/>
          <p:nvPr/>
        </p:nvSpPr>
        <p:spPr>
          <a:xfrm>
            <a:off x="8874252" y="2864815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8910828" y="2951683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18</a:t>
            </a:r>
            <a:endParaRPr lang="en-US" sz="650" dirty="0"/>
          </a:p>
        </p:txBody>
      </p:sp>
      <p:sp>
        <p:nvSpPr>
          <p:cNvPr id="73" name="Text 71"/>
          <p:cNvSpPr/>
          <p:nvPr/>
        </p:nvSpPr>
        <p:spPr>
          <a:xfrm>
            <a:off x="8682228" y="3203143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Умяров</a:t>
            </a:r>
            <a:endParaRPr lang="en-US" sz="650" dirty="0"/>
          </a:p>
        </p:txBody>
      </p:sp>
      <p:sp>
        <p:nvSpPr>
          <p:cNvPr id="74" name="Shape 72"/>
          <p:cNvSpPr/>
          <p:nvPr/>
        </p:nvSpPr>
        <p:spPr>
          <a:xfrm>
            <a:off x="8874252" y="3819449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8910828" y="3906317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68</a:t>
            </a:r>
            <a:endParaRPr lang="en-US" sz="650" dirty="0"/>
          </a:p>
        </p:txBody>
      </p:sp>
      <p:sp>
        <p:nvSpPr>
          <p:cNvPr id="76" name="Text 74"/>
          <p:cNvSpPr/>
          <p:nvPr/>
        </p:nvSpPr>
        <p:spPr>
          <a:xfrm>
            <a:off x="8682228" y="4157777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Литвинов</a:t>
            </a:r>
            <a:endParaRPr lang="en-US" sz="650" dirty="0"/>
          </a:p>
        </p:txBody>
      </p:sp>
      <p:sp>
        <p:nvSpPr>
          <p:cNvPr id="77" name="Shape 75"/>
          <p:cNvSpPr/>
          <p:nvPr/>
        </p:nvSpPr>
        <p:spPr>
          <a:xfrm>
            <a:off x="9015527" y="4614977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9052103" y="4701845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endParaRPr lang="en-US" sz="650" dirty="0"/>
          </a:p>
        </p:txBody>
      </p:sp>
      <p:sp>
        <p:nvSpPr>
          <p:cNvPr id="79" name="Text 77"/>
          <p:cNvSpPr/>
          <p:nvPr/>
        </p:nvSpPr>
        <p:spPr>
          <a:xfrm>
            <a:off x="8823503" y="4953305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Солари</a:t>
            </a:r>
            <a:endParaRPr lang="en-US" sz="650" dirty="0"/>
          </a:p>
        </p:txBody>
      </p:sp>
      <p:sp>
        <p:nvSpPr>
          <p:cNvPr id="80" name="Shape 78"/>
          <p:cNvSpPr/>
          <p:nvPr/>
        </p:nvSpPr>
        <p:spPr>
          <a:xfrm>
            <a:off x="10192817" y="3023921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10229393" y="3110789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en-US" sz="650" dirty="0"/>
          </a:p>
        </p:txBody>
      </p:sp>
      <p:sp>
        <p:nvSpPr>
          <p:cNvPr id="82" name="Text 80"/>
          <p:cNvSpPr/>
          <p:nvPr/>
        </p:nvSpPr>
        <p:spPr>
          <a:xfrm>
            <a:off x="10000793" y="3362249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Угальде</a:t>
            </a:r>
            <a:endParaRPr lang="en-US" sz="650" dirty="0"/>
          </a:p>
        </p:txBody>
      </p:sp>
      <p:sp>
        <p:nvSpPr>
          <p:cNvPr id="83" name="Shape 81"/>
          <p:cNvSpPr/>
          <p:nvPr/>
        </p:nvSpPr>
        <p:spPr>
          <a:xfrm>
            <a:off x="10192817" y="3660343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10229393" y="3747211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19</a:t>
            </a:r>
            <a:endParaRPr lang="en-US" sz="650" dirty="0"/>
          </a:p>
        </p:txBody>
      </p:sp>
      <p:sp>
        <p:nvSpPr>
          <p:cNvPr id="85" name="Text 83"/>
          <p:cNvSpPr/>
          <p:nvPr/>
        </p:nvSpPr>
        <p:spPr>
          <a:xfrm>
            <a:off x="10000793" y="3998671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Даку</a:t>
            </a:r>
            <a:endParaRPr lang="en-US" sz="650" dirty="0"/>
          </a:p>
        </p:txBody>
      </p:sp>
      <p:sp>
        <p:nvSpPr>
          <p:cNvPr id="86" name="Text 84"/>
          <p:cNvSpPr/>
          <p:nvPr/>
        </p:nvSpPr>
        <p:spPr>
          <a:xfrm>
            <a:off x="914400" y="5513832"/>
            <a:ext cx="102412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360" dirty="0">
                <a:solidFill>
                  <a:srgbClr val="EEEEE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 матче против «Балтики» команда использовала агрессивную атакующую структуру 4-2-4. </a:t>
            </a:r>
            <a:endParaRPr lang="ru-RU" sz="1360" dirty="0">
              <a:solidFill>
                <a:srgbClr val="EEEEEE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0" indent="0" algn="ctr">
              <a:buNone/>
            </a:pPr>
            <a:r>
              <a:rPr lang="en-US" sz="1360" dirty="0" err="1">
                <a:solidFill>
                  <a:srgbClr val="EEEEE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Без</a:t>
            </a:r>
            <a:r>
              <a:rPr lang="en-US" sz="1360" dirty="0">
                <a:solidFill>
                  <a:srgbClr val="EEEEE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мяча Маркиньос и Солари опускались ниже, формируя более привычные 4-4-2.</a:t>
            </a:r>
            <a:endParaRPr lang="en-US" sz="1360" dirty="0"/>
          </a:p>
        </p:txBody>
      </p:sp>
      <p:sp>
        <p:nvSpPr>
          <p:cNvPr id="87" name="Text 85"/>
          <p:cNvSpPr/>
          <p:nvPr/>
        </p:nvSpPr>
        <p:spPr>
          <a:xfrm>
            <a:off x="2651760" y="5943600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DDDDD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Это можно увидеть по </a:t>
            </a:r>
            <a:r>
              <a:rPr lang="en-US" sz="1100" i="1" dirty="0" err="1">
                <a:solidFill>
                  <a:srgbClr val="DDDDD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следующим</a:t>
            </a:r>
            <a:r>
              <a:rPr lang="en-US" sz="1100" i="1" dirty="0">
                <a:solidFill>
                  <a:srgbClr val="DDDDD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ru-RU" sz="1100" i="1" dirty="0">
                <a:solidFill>
                  <a:srgbClr val="DDDDD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стоп-кадрам</a:t>
            </a:r>
            <a:r>
              <a:rPr lang="en-US" sz="1100" i="1" dirty="0">
                <a:solidFill>
                  <a:srgbClr val="DDDDD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</a:t>
            </a:r>
            <a:endParaRPr lang="en-US" sz="1100" dirty="0"/>
          </a:p>
        </p:txBody>
      </p:sp>
      <p:sp>
        <p:nvSpPr>
          <p:cNvPr id="88" name="Text 86"/>
          <p:cNvSpPr/>
          <p:nvPr/>
        </p:nvSpPr>
        <p:spPr>
          <a:xfrm>
            <a:off x="3703320" y="6236208"/>
            <a:ext cx="4754880" cy="274320"/>
          </a:xfrm>
          <a:prstGeom prst="rect">
            <a:avLst/>
          </a:prstGeom>
          <a:solidFill>
            <a:srgbClr val="D71920"/>
          </a:solidFill>
          <a:ln w="6350">
            <a:solidFill>
              <a:srgbClr val="D7192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13:00 / 31:07 / 36:49 / 45:50 / 53:00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D"/>
          </a:solidFill>
          <a:ln w="12700">
            <a:solidFill>
              <a:srgbClr val="0B0B0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8872" y="0"/>
            <a:ext cx="12072823" cy="118872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18872"/>
            <a:ext cx="118872" cy="6739128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32004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ЭПИЗОДИЧЕСКОЕ ПЕРЕСТРОЕНИЕ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85800" y="54864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ТРАНСФОРМАЦИЯ В ОБОРОНЕ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216152"/>
            <a:ext cx="2011680" cy="0"/>
          </a:xfrm>
          <a:prstGeom prst="line">
            <a:avLst/>
          </a:prstGeom>
          <a:noFill/>
          <a:ln w="25400">
            <a:solidFill>
              <a:srgbClr val="D719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49808" y="1536192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ЛОГИКА ПЕРЕСТРОЕНИЯ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68096" y="1975104"/>
            <a:ext cx="4389120" cy="2487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при длинных передачах соперника один из опорных игроков опускался в линию обороны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структура локально менялась на 5-3-2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цель — увеличить плотность перед штрафной и контролировать подборы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основная оборонительная модель оставалась 4-4-2</a:t>
            </a:r>
            <a:endParaRPr lang="en-US" sz="1320" dirty="0"/>
          </a:p>
        </p:txBody>
      </p:sp>
      <p:sp>
        <p:nvSpPr>
          <p:cNvPr id="10" name="Shape 8"/>
          <p:cNvSpPr/>
          <p:nvPr/>
        </p:nvSpPr>
        <p:spPr>
          <a:xfrm>
            <a:off x="5806440" y="1508760"/>
            <a:ext cx="5394960" cy="4160520"/>
          </a:xfrm>
          <a:prstGeom prst="rect">
            <a:avLst/>
          </a:prstGeom>
          <a:solidFill>
            <a:srgbClr val="121212">
              <a:alpha val="88000"/>
            </a:srgbClr>
          </a:solidFill>
          <a:ln w="10160">
            <a:solidFill>
              <a:srgbClr val="3B3B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503920" y="1508760"/>
            <a:ext cx="0" cy="4160520"/>
          </a:xfrm>
          <a:prstGeom prst="line">
            <a:avLst/>
          </a:prstGeom>
          <a:noFill/>
          <a:ln w="6350">
            <a:solidFill>
              <a:srgbClr val="777777">
                <a:alpha val="7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92440" y="3177540"/>
            <a:ext cx="822960" cy="822960"/>
          </a:xfrm>
          <a:prstGeom prst="ellipse">
            <a:avLst/>
          </a:prstGeom>
          <a:solidFill>
            <a:srgbClr val="FFFFFF">
              <a:alpha val="0"/>
            </a:srgbClr>
          </a:solidFill>
          <a:ln w="6350">
            <a:solidFill>
              <a:srgbClr val="777777">
                <a:alpha val="7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852160" y="2590495"/>
            <a:ext cx="917143" cy="1997050"/>
          </a:xfrm>
          <a:prstGeom prst="rect">
            <a:avLst/>
          </a:prstGeom>
          <a:solidFill>
            <a:srgbClr val="FFFFFF">
              <a:alpha val="0"/>
            </a:srgbClr>
          </a:solidFill>
          <a:ln w="6350">
            <a:solidFill>
              <a:srgbClr val="777777">
                <a:alpha val="6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014509" y="2590495"/>
            <a:ext cx="917143" cy="1997050"/>
          </a:xfrm>
          <a:prstGeom prst="rect">
            <a:avLst/>
          </a:prstGeom>
          <a:solidFill>
            <a:srgbClr val="FFFFFF">
              <a:alpha val="0"/>
            </a:srgbClr>
          </a:solidFill>
          <a:ln w="6350">
            <a:solidFill>
              <a:srgbClr val="777777">
                <a:alpha val="65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16168" y="1618488"/>
            <a:ext cx="5175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5-3-2 В НИЗКОМ БЛОКЕ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082589" y="3433572"/>
            <a:ext cx="310896" cy="310896"/>
          </a:xfrm>
          <a:prstGeom prst="ellipse">
            <a:avLst/>
          </a:prstGeom>
          <a:solidFill>
            <a:srgbClr val="555555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19165" y="3520440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98</a:t>
            </a:r>
            <a:endParaRPr lang="en-US" sz="650" dirty="0"/>
          </a:p>
        </p:txBody>
      </p:sp>
      <p:sp>
        <p:nvSpPr>
          <p:cNvPr id="18" name="Text 16"/>
          <p:cNvSpPr/>
          <p:nvPr/>
        </p:nvSpPr>
        <p:spPr>
          <a:xfrm>
            <a:off x="5890565" y="3771900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Максименко</a:t>
            </a:r>
            <a:endParaRPr lang="en-US" sz="650" dirty="0"/>
          </a:p>
        </p:txBody>
      </p:sp>
      <p:sp>
        <p:nvSpPr>
          <p:cNvPr id="19" name="Shape 17"/>
          <p:cNvSpPr/>
          <p:nvPr/>
        </p:nvSpPr>
        <p:spPr>
          <a:xfrm>
            <a:off x="7107631" y="4889754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44207" y="4976622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83</a:t>
            </a:r>
            <a:endParaRPr lang="en-US" sz="650" dirty="0"/>
          </a:p>
        </p:txBody>
      </p:sp>
      <p:sp>
        <p:nvSpPr>
          <p:cNvPr id="21" name="Text 19"/>
          <p:cNvSpPr/>
          <p:nvPr/>
        </p:nvSpPr>
        <p:spPr>
          <a:xfrm>
            <a:off x="6915607" y="5228082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Фернандеш</a:t>
            </a:r>
            <a:endParaRPr lang="en-US" sz="650" dirty="0"/>
          </a:p>
        </p:txBody>
      </p:sp>
      <p:sp>
        <p:nvSpPr>
          <p:cNvPr id="22" name="Shape 20"/>
          <p:cNvSpPr/>
          <p:nvPr/>
        </p:nvSpPr>
        <p:spPr>
          <a:xfrm>
            <a:off x="6999732" y="2726284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036308" y="2813152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650" dirty="0"/>
          </a:p>
        </p:txBody>
      </p:sp>
      <p:sp>
        <p:nvSpPr>
          <p:cNvPr id="24" name="Text 22"/>
          <p:cNvSpPr/>
          <p:nvPr/>
        </p:nvSpPr>
        <p:spPr>
          <a:xfrm>
            <a:off x="6807708" y="3064612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Бабич</a:t>
            </a:r>
            <a:endParaRPr lang="en-US" sz="650" dirty="0"/>
          </a:p>
        </p:txBody>
      </p:sp>
      <p:sp>
        <p:nvSpPr>
          <p:cNvPr id="25" name="Shape 23"/>
          <p:cNvSpPr/>
          <p:nvPr/>
        </p:nvSpPr>
        <p:spPr>
          <a:xfrm>
            <a:off x="6837883" y="3433572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874459" y="3520440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68</a:t>
            </a:r>
            <a:endParaRPr lang="en-US" sz="650" dirty="0"/>
          </a:p>
        </p:txBody>
      </p:sp>
      <p:sp>
        <p:nvSpPr>
          <p:cNvPr id="27" name="Text 25"/>
          <p:cNvSpPr/>
          <p:nvPr/>
        </p:nvSpPr>
        <p:spPr>
          <a:xfrm>
            <a:off x="6645859" y="3771900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Литвинов</a:t>
            </a:r>
            <a:endParaRPr lang="en-US" sz="650" dirty="0"/>
          </a:p>
        </p:txBody>
      </p:sp>
      <p:sp>
        <p:nvSpPr>
          <p:cNvPr id="28" name="Shape 26"/>
          <p:cNvSpPr/>
          <p:nvPr/>
        </p:nvSpPr>
        <p:spPr>
          <a:xfrm>
            <a:off x="6999732" y="4140860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036308" y="4227728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650" dirty="0"/>
          </a:p>
        </p:txBody>
      </p:sp>
      <p:sp>
        <p:nvSpPr>
          <p:cNvPr id="30" name="Text 28"/>
          <p:cNvSpPr/>
          <p:nvPr/>
        </p:nvSpPr>
        <p:spPr>
          <a:xfrm>
            <a:off x="6807708" y="4479188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Ву</a:t>
            </a:r>
            <a:endParaRPr lang="en-US" sz="650" dirty="0"/>
          </a:p>
        </p:txBody>
      </p:sp>
      <p:sp>
        <p:nvSpPr>
          <p:cNvPr id="31" name="Shape 29"/>
          <p:cNvSpPr/>
          <p:nvPr/>
        </p:nvSpPr>
        <p:spPr>
          <a:xfrm>
            <a:off x="7107631" y="1977390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144207" y="2064258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47</a:t>
            </a:r>
            <a:endParaRPr lang="en-US" sz="650" dirty="0"/>
          </a:p>
        </p:txBody>
      </p:sp>
      <p:sp>
        <p:nvSpPr>
          <p:cNvPr id="33" name="Text 31"/>
          <p:cNvSpPr/>
          <p:nvPr/>
        </p:nvSpPr>
        <p:spPr>
          <a:xfrm>
            <a:off x="6915607" y="2315718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Зобнин</a:t>
            </a:r>
            <a:endParaRPr lang="en-US" sz="650" dirty="0"/>
          </a:p>
        </p:txBody>
      </p:sp>
      <p:sp>
        <p:nvSpPr>
          <p:cNvPr id="34" name="Shape 32"/>
          <p:cNvSpPr/>
          <p:nvPr/>
        </p:nvSpPr>
        <p:spPr>
          <a:xfrm>
            <a:off x="8510321" y="4265676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546897" y="4352544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endParaRPr lang="en-US" sz="650" dirty="0"/>
          </a:p>
        </p:txBody>
      </p:sp>
      <p:sp>
        <p:nvSpPr>
          <p:cNvPr id="36" name="Text 34"/>
          <p:cNvSpPr/>
          <p:nvPr/>
        </p:nvSpPr>
        <p:spPr>
          <a:xfrm>
            <a:off x="8318297" y="4604004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Солари</a:t>
            </a:r>
            <a:endParaRPr lang="en-US" sz="650" dirty="0"/>
          </a:p>
        </p:txBody>
      </p:sp>
      <p:sp>
        <p:nvSpPr>
          <p:cNvPr id="37" name="Shape 35"/>
          <p:cNvSpPr/>
          <p:nvPr/>
        </p:nvSpPr>
        <p:spPr>
          <a:xfrm>
            <a:off x="8348472" y="3433572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385048" y="3520440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18</a:t>
            </a:r>
            <a:endParaRPr lang="en-US" sz="650" dirty="0"/>
          </a:p>
        </p:txBody>
      </p:sp>
      <p:sp>
        <p:nvSpPr>
          <p:cNvPr id="39" name="Text 37"/>
          <p:cNvSpPr/>
          <p:nvPr/>
        </p:nvSpPr>
        <p:spPr>
          <a:xfrm>
            <a:off x="8156448" y="3771900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Умяров</a:t>
            </a:r>
            <a:endParaRPr lang="en-US" sz="650" dirty="0"/>
          </a:p>
        </p:txBody>
      </p:sp>
      <p:sp>
        <p:nvSpPr>
          <p:cNvPr id="40" name="Shape 38"/>
          <p:cNvSpPr/>
          <p:nvPr/>
        </p:nvSpPr>
        <p:spPr>
          <a:xfrm>
            <a:off x="8510321" y="2601468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546897" y="2688336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650" dirty="0"/>
          </a:p>
        </p:txBody>
      </p:sp>
      <p:sp>
        <p:nvSpPr>
          <p:cNvPr id="42" name="Text 40"/>
          <p:cNvSpPr/>
          <p:nvPr/>
        </p:nvSpPr>
        <p:spPr>
          <a:xfrm>
            <a:off x="8318297" y="2939796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Маркиньос</a:t>
            </a:r>
            <a:endParaRPr lang="en-US" sz="650" dirty="0"/>
          </a:p>
        </p:txBody>
      </p:sp>
      <p:sp>
        <p:nvSpPr>
          <p:cNvPr id="43" name="Shape 41"/>
          <p:cNvSpPr/>
          <p:nvPr/>
        </p:nvSpPr>
        <p:spPr>
          <a:xfrm>
            <a:off x="9859061" y="3100730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895637" y="3187598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en-US" sz="650" dirty="0"/>
          </a:p>
        </p:txBody>
      </p:sp>
      <p:sp>
        <p:nvSpPr>
          <p:cNvPr id="45" name="Text 43"/>
          <p:cNvSpPr/>
          <p:nvPr/>
        </p:nvSpPr>
        <p:spPr>
          <a:xfrm>
            <a:off x="9667037" y="3439058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Угальде</a:t>
            </a:r>
            <a:endParaRPr lang="en-US" sz="650" dirty="0"/>
          </a:p>
        </p:txBody>
      </p:sp>
      <p:sp>
        <p:nvSpPr>
          <p:cNvPr id="46" name="Shape 44"/>
          <p:cNvSpPr/>
          <p:nvPr/>
        </p:nvSpPr>
        <p:spPr>
          <a:xfrm>
            <a:off x="9859061" y="3766414"/>
            <a:ext cx="310896" cy="310896"/>
          </a:xfrm>
          <a:prstGeom prst="ellipse">
            <a:avLst/>
          </a:prstGeom>
          <a:solidFill>
            <a:srgbClr val="D71920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9895637" y="3853282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19</a:t>
            </a:r>
            <a:endParaRPr lang="en-US" sz="650" dirty="0"/>
          </a:p>
        </p:txBody>
      </p:sp>
      <p:sp>
        <p:nvSpPr>
          <p:cNvPr id="48" name="Text 46"/>
          <p:cNvSpPr/>
          <p:nvPr/>
        </p:nvSpPr>
        <p:spPr>
          <a:xfrm>
            <a:off x="9667037" y="4104742"/>
            <a:ext cx="694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Даку</a:t>
            </a:r>
            <a:endParaRPr lang="en-US" sz="650" dirty="0"/>
          </a:p>
        </p:txBody>
      </p:sp>
      <p:sp>
        <p:nvSpPr>
          <p:cNvPr id="49" name="Text 47"/>
          <p:cNvSpPr/>
          <p:nvPr/>
        </p:nvSpPr>
        <p:spPr>
          <a:xfrm>
            <a:off x="868680" y="516636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ru-RU" sz="12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Стоп-кадр</a:t>
            </a:r>
            <a:r>
              <a:rPr lang="en-US" sz="12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 54:30 — Литвинов (68) опускается в центр защиты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6304" y="0"/>
            <a:ext cx="36576" cy="685800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6355080"/>
            <a:ext cx="10789920" cy="0"/>
          </a:xfrm>
          <a:prstGeom prst="line">
            <a:avLst/>
          </a:prstGeom>
          <a:noFill/>
          <a:ln w="12700">
            <a:solidFill>
              <a:srgbClr val="D71920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32004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ВРАТАРЬ И ЛИНИЯ ОБОРОНЫ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85800" y="54864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МОДЕЛЬНЫЕ ХАРАКТЕРИСТИКИ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216152"/>
            <a:ext cx="2011680" cy="0"/>
          </a:xfrm>
          <a:prstGeom prst="line">
            <a:avLst/>
          </a:prstGeom>
          <a:noFill/>
          <a:ln w="25400">
            <a:solidFill>
              <a:srgbClr val="D719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1600200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МАКСИМЕНКО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5528" y="2039112"/>
            <a:ext cx="3246120" cy="2441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ru-RU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</a:t>
            </a:r>
            <a:r>
              <a:rPr lang="en-US" sz="1320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азноплановый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вратарь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участвует в </a:t>
            </a:r>
            <a:r>
              <a:rPr lang="en-US" sz="1320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начале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320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атак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ru-RU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поднимается высоко, не </a:t>
            </a:r>
            <a:r>
              <a:rPr lang="en-US" sz="1320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является</a:t>
            </a:r>
            <a:endParaRPr lang="ru-RU" sz="1320" dirty="0">
              <a:solidFill>
                <a:srgbClr val="222222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0" indent="0">
              <a:buNone/>
            </a:pP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ярко </a:t>
            </a:r>
            <a:r>
              <a:rPr lang="en-US" sz="1320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выраженным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sweeper-keeper</a:t>
            </a:r>
            <a:r>
              <a:rPr lang="ru-RU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1320" dirty="0"/>
          </a:p>
        </p:txBody>
      </p:sp>
      <p:sp>
        <p:nvSpPr>
          <p:cNvPr id="10" name="Text 8"/>
          <p:cNvSpPr/>
          <p:nvPr/>
        </p:nvSpPr>
        <p:spPr>
          <a:xfrm>
            <a:off x="4434840" y="1600200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ru-RU" sz="155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БАБИЧ</a:t>
            </a:r>
            <a:r>
              <a:rPr lang="en-US" sz="155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— </a:t>
            </a:r>
            <a:r>
              <a:rPr lang="ru-RU" sz="155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КРИСТОФЕР ВУ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453128" y="2039112"/>
            <a:ext cx="3246120" cy="2441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классические стопперы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играют высоко в линии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снимают верховые передачи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жёстко входят в борьбу с форвардами</a:t>
            </a:r>
            <a:endParaRPr lang="en-US" sz="1320" dirty="0"/>
          </a:p>
        </p:txBody>
      </p:sp>
      <p:sp>
        <p:nvSpPr>
          <p:cNvPr id="12" name="Text 10"/>
          <p:cNvSpPr/>
          <p:nvPr/>
        </p:nvSpPr>
        <p:spPr>
          <a:xfrm>
            <a:off x="8092440" y="1600200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ЗОБНИН — ЖЕДСОН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110728" y="2039112"/>
            <a:ext cx="3246120" cy="2441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инвертированные защитники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смещаются внутрь поля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помогают первому пасу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насыщают центральную зону при развитии атаки</a:t>
            </a:r>
            <a:endParaRPr lang="en-US" sz="1320" dirty="0"/>
          </a:p>
        </p:txBody>
      </p:sp>
      <p:sp>
        <p:nvSpPr>
          <p:cNvPr id="17" name="Text 15"/>
          <p:cNvSpPr/>
          <p:nvPr/>
        </p:nvSpPr>
        <p:spPr>
          <a:xfrm>
            <a:off x="4873752" y="4873752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531352" y="4873752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D"/>
          </a:solidFill>
          <a:ln w="12700">
            <a:solidFill>
              <a:srgbClr val="0B0B0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8872" y="0"/>
            <a:ext cx="12072823" cy="118872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18872"/>
            <a:ext cx="118872" cy="6739128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32004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ПОЛУЗАЩИТА И ФЛАНГИ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85800" y="54864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КЛЮЧЕВЫЕ РОЛИ В АТАКЕ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216152"/>
            <a:ext cx="2011680" cy="0"/>
          </a:xfrm>
          <a:prstGeom prst="line">
            <a:avLst/>
          </a:prstGeom>
          <a:noFill/>
          <a:ln w="25400">
            <a:solidFill>
              <a:srgbClr val="D719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49808" y="150876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ЛИТВИНОВ — УМЯРОВ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68096" y="1947672"/>
            <a:ext cx="3337560" cy="23500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баланс и контроль пространства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черновая работа + первый пас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могут работать по принципу «качелей»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подстраховка при продвижении партнёров</a:t>
            </a:r>
            <a:endParaRPr lang="en-US" sz="1320" dirty="0"/>
          </a:p>
        </p:txBody>
      </p:sp>
      <p:sp>
        <p:nvSpPr>
          <p:cNvPr id="10" name="Text 8"/>
          <p:cNvSpPr/>
          <p:nvPr/>
        </p:nvSpPr>
        <p:spPr>
          <a:xfrm>
            <a:off x="4526280" y="150876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СОЛАРИ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544568" y="1947672"/>
            <a:ext cx="3337560" cy="23500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интенсивный фланговый игрок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ширина и своевременные забегания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много кроссов в штрафную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полезен в оборонительной работе</a:t>
            </a:r>
            <a:endParaRPr lang="en-US" sz="1320" dirty="0"/>
          </a:p>
        </p:txBody>
      </p:sp>
      <p:sp>
        <p:nvSpPr>
          <p:cNvPr id="12" name="Text 10"/>
          <p:cNvSpPr/>
          <p:nvPr/>
        </p:nvSpPr>
        <p:spPr>
          <a:xfrm>
            <a:off x="8302752" y="150876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МАРКИНЬОС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321040" y="1947672"/>
            <a:ext cx="3337560" cy="23500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инвертированный вингер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правша на левом фланге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смещения в центр под удар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активное участие в стандартах и кроссах</a:t>
            </a:r>
            <a:endParaRPr lang="en-US" sz="1320" dirty="0"/>
          </a:p>
        </p:txBody>
      </p:sp>
      <p:sp>
        <p:nvSpPr>
          <p:cNvPr id="17" name="Text 15"/>
          <p:cNvSpPr/>
          <p:nvPr/>
        </p:nvSpPr>
        <p:spPr>
          <a:xfrm>
            <a:off x="4965192" y="4764024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741664" y="4764024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 flipH="1" flipV="1">
            <a:off x="978404" y="4764022"/>
            <a:ext cx="45719" cy="695484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24712" y="3865940"/>
            <a:ext cx="10058400" cy="241957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50" i="1" dirty="0">
                <a:solidFill>
                  <a:srgbClr val="F1F1F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Фланги дают не только ширину, но и дополнительную угрозу в штрафной при атаках с противоположного края.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partak_pitch_dark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32004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ДАКУ И УГАЛЬДЕ</a:t>
            </a:r>
            <a:endParaRPr lang="en-US" sz="850" dirty="0"/>
          </a:p>
        </p:txBody>
      </p:sp>
      <p:sp>
        <p:nvSpPr>
          <p:cNvPr id="4" name="Text 1"/>
          <p:cNvSpPr/>
          <p:nvPr/>
        </p:nvSpPr>
        <p:spPr>
          <a:xfrm>
            <a:off x="685800" y="54864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ПАРА НАПАДАЮЩИХ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685800" y="1216152"/>
            <a:ext cx="2011680" cy="0"/>
          </a:xfrm>
          <a:prstGeom prst="line">
            <a:avLst/>
          </a:prstGeom>
          <a:noFill/>
          <a:ln w="25400">
            <a:solidFill>
              <a:srgbClr val="D719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41248" y="1444752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ДАКУ</a:t>
            </a:r>
            <a:r>
              <a:rPr lang="ru-RU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859536" y="1883664"/>
            <a:ext cx="4206240" cy="3035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габаритный форвард таранного типа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часто искал мяч в глубине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после опускания открывался под навес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полезен при стандартах в своей штрафной
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7178040" y="1444752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УГАЛЬДЕ</a:t>
            </a:r>
            <a:r>
              <a:rPr lang="ru-RU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196328" y="1883664"/>
            <a:ext cx="4206240" cy="3035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мобильный блуждающий нападающий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открывался между линиями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опускался для подбора и насыщения центра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важная фигура в прессинге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оставался впереди при стандартах у своих ворот</a:t>
            </a:r>
            <a:endParaRPr lang="en-US" sz="1320" dirty="0"/>
          </a:p>
        </p:txBody>
      </p:sp>
      <p:sp>
        <p:nvSpPr>
          <p:cNvPr id="10" name="Shape 7"/>
          <p:cNvSpPr/>
          <p:nvPr/>
        </p:nvSpPr>
        <p:spPr>
          <a:xfrm>
            <a:off x="6089904" y="1920240"/>
            <a:ext cx="0" cy="2880360"/>
          </a:xfrm>
          <a:prstGeom prst="line">
            <a:avLst/>
          </a:prstGeom>
          <a:noFill/>
          <a:ln w="17780">
            <a:solidFill>
              <a:srgbClr val="D7192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13248" y="31546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873752" y="5330952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partak_stadium_dark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32004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МОДЕЛЬ КАРСЕДО</a:t>
            </a:r>
            <a:endParaRPr lang="en-US" sz="850" dirty="0"/>
          </a:p>
        </p:txBody>
      </p:sp>
      <p:sp>
        <p:nvSpPr>
          <p:cNvPr id="4" name="Text 1"/>
          <p:cNvSpPr/>
          <p:nvPr/>
        </p:nvSpPr>
        <p:spPr>
          <a:xfrm>
            <a:off x="685800" y="54864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СТИЛЬ И ФИЛОСОФИЯ ИГРЫ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685800" y="1216152"/>
            <a:ext cx="2011680" cy="0"/>
          </a:xfrm>
          <a:prstGeom prst="line">
            <a:avLst/>
          </a:prstGeom>
          <a:noFill/>
          <a:ln w="25400">
            <a:solidFill>
              <a:srgbClr val="D719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22960" y="1481328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ИГРОВЫЕ ПРИНЦИПЫ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841248" y="1920240"/>
            <a:ext cx="4754880" cy="3218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контроль мяча и высокий темп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короткий пас и быстрые комбинации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активные перемещения без мяча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высокая линия обороны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агрессивный контрпрессинг после потери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быстрые контратаки при свободном пространстве</a:t>
            </a:r>
            <a:endParaRPr lang="en-US" sz="1320" dirty="0"/>
          </a:p>
        </p:txBody>
      </p:sp>
      <p:sp>
        <p:nvSpPr>
          <p:cNvPr id="8" name="Shape 5"/>
          <p:cNvSpPr/>
          <p:nvPr/>
        </p:nvSpPr>
        <p:spPr>
          <a:xfrm>
            <a:off x="6400800" y="1874520"/>
            <a:ext cx="45720" cy="146304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565392" y="1920240"/>
            <a:ext cx="4297680" cy="1371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50" i="1" dirty="0">
                <a:solidFill>
                  <a:srgbClr val="F1F1F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Ключевое качество матча — быстрое вступление в отбор после потери, которое не позволило «Балтике» стабильно разгонять контратаки.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6839712" y="3867912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6304" y="0"/>
            <a:ext cx="36576" cy="685800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6355080"/>
            <a:ext cx="10789920" cy="0"/>
          </a:xfrm>
          <a:prstGeom prst="line">
            <a:avLst/>
          </a:prstGeom>
          <a:noFill/>
          <a:ln w="12700">
            <a:solidFill>
              <a:srgbClr val="D71920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32004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ВЛАДЕНИЕ, СОЗДАНИЕ, ЗАВЕРШЕНИЕ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85800" y="54864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ФАЗЫ ИГРЫ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216152"/>
            <a:ext cx="2011680" cy="0"/>
          </a:xfrm>
          <a:prstGeom prst="line">
            <a:avLst/>
          </a:prstGeom>
          <a:noFill/>
          <a:ln w="25400">
            <a:solidFill>
              <a:srgbClr val="D719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554480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ВЫХОД ИЗ ОБОРОНЫ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04088" y="1993392"/>
            <a:ext cx="3429000" cy="1709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короткий розыгрыш через вратаря и ЦЗ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Умяров часто опускается к линии защиты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Литвинов и Жедсон могут помогать первому пасу</a:t>
            </a:r>
            <a:endParaRPr lang="en-US" sz="1320" dirty="0"/>
          </a:p>
        </p:txBody>
      </p:sp>
      <p:sp>
        <p:nvSpPr>
          <p:cNvPr id="10" name="Text 8"/>
          <p:cNvSpPr/>
          <p:nvPr/>
        </p:nvSpPr>
        <p:spPr>
          <a:xfrm>
            <a:off x="4389120" y="1554480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СОЗДАНИЕ МОМЕНТОВ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407408" y="1993392"/>
            <a:ext cx="3429000" cy="1709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перегруз полуфлангов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кроссы с полуфланга и фланга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высокая вариативность за счёт качества атакующей группы</a:t>
            </a:r>
            <a:endParaRPr lang="en-US" sz="1320" dirty="0"/>
          </a:p>
        </p:txBody>
      </p:sp>
      <p:sp>
        <p:nvSpPr>
          <p:cNvPr id="12" name="Text 10"/>
          <p:cNvSpPr/>
          <p:nvPr/>
        </p:nvSpPr>
        <p:spPr>
          <a:xfrm>
            <a:off x="8092440" y="1554480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ЗАВЕРШЕНИЕ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110728" y="1993392"/>
            <a:ext cx="3429000" cy="1709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основные адресаты — форварды в штрафной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вингеры подключаются с противоположного фланга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пример — замыкание Солари, принесшее результат</a:t>
            </a:r>
            <a:endParaRPr lang="en-US" sz="1320" dirty="0"/>
          </a:p>
        </p:txBody>
      </p:sp>
      <p:sp>
        <p:nvSpPr>
          <p:cNvPr id="15" name="Text 13"/>
          <p:cNvSpPr/>
          <p:nvPr/>
        </p:nvSpPr>
        <p:spPr>
          <a:xfrm>
            <a:off x="1124712" y="4553712"/>
            <a:ext cx="3429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828032" y="4553712"/>
            <a:ext cx="3429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531352" y="4553712"/>
            <a:ext cx="3429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D"/>
          </a:solidFill>
          <a:ln w="12700">
            <a:solidFill>
              <a:srgbClr val="0B0B0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8872" y="0"/>
            <a:ext cx="12072823" cy="118872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18872"/>
            <a:ext cx="118872" cy="6739128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32004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КЛЮЧЕВЫЕ ЭПИЗОДЫ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85800" y="54864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ПРЕССИНГ И ПЕРЕХОДЫ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216152"/>
            <a:ext cx="2011680" cy="0"/>
          </a:xfrm>
          <a:prstGeom prst="line">
            <a:avLst/>
          </a:prstGeom>
          <a:noFill/>
          <a:ln w="25400">
            <a:solidFill>
              <a:srgbClr val="D719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155448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ПРЕССИНГ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5528" y="1993392"/>
            <a:ext cx="4023360" cy="2624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модель преимущественно зональная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Угальде — важная единица давления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активное выдвижение на центральных защитников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после потери команда быстро включается в отбор</a:t>
            </a:r>
            <a:endParaRPr lang="en-US" sz="1320" dirty="0"/>
          </a:p>
        </p:txBody>
      </p:sp>
      <p:sp>
        <p:nvSpPr>
          <p:cNvPr id="10" name="Text 8"/>
          <p:cNvSpPr/>
          <p:nvPr/>
        </p:nvSpPr>
        <p:spPr>
          <a:xfrm>
            <a:off x="5166360" y="15544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РОЛЬ УГАЛЬДЕ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5184648" y="1993392"/>
            <a:ext cx="3017520" cy="2624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напрягал ЦЗ соперника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заставлял выполнять неудобные передачи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опускался за подбором в центральную зону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помогал удерживать высокий темп давления</a:t>
            </a:r>
            <a:endParaRPr lang="en-US" sz="1320" dirty="0"/>
          </a:p>
        </p:txBody>
      </p:sp>
      <p:sp>
        <p:nvSpPr>
          <p:cNvPr id="13" name="Text 11"/>
          <p:cNvSpPr/>
          <p:nvPr/>
        </p:nvSpPr>
        <p:spPr>
          <a:xfrm>
            <a:off x="9034272" y="1581912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9034272" y="4142232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68680" y="5806440"/>
            <a:ext cx="45720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3272" y="5852160"/>
            <a:ext cx="978408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50" i="1" dirty="0">
                <a:solidFill>
                  <a:srgbClr val="F1F1F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Прессинг работал не как отдельный элемент, а как часть общей идеи: потеря мяча сразу запускала новую фазу давления.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6304" y="0"/>
            <a:ext cx="36576" cy="685800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6355080"/>
            <a:ext cx="10789920" cy="0"/>
          </a:xfrm>
          <a:prstGeom prst="line">
            <a:avLst/>
          </a:prstGeom>
          <a:noFill/>
          <a:ln w="12700">
            <a:solidFill>
              <a:srgbClr val="D71920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32004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ИТОГИ МАТЧА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85800" y="54864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СИЛЬНЫЕ И СЛАБЫЕ СТОРОНЫ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216152"/>
            <a:ext cx="2011680" cy="0"/>
          </a:xfrm>
          <a:prstGeom prst="line">
            <a:avLst/>
          </a:prstGeom>
          <a:noFill/>
          <a:ln w="25400">
            <a:solidFill>
              <a:srgbClr val="D719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160020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СИЛЬНЫЕ СТОРОНЫ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5528" y="2039112"/>
            <a:ext cx="4800600" cy="2807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вариативность в атаке после появления Даку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создание преимущества в полуфлангах и центре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интенсивность, драйв и командная самоотдача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гибкость схем и ролей в атакующей группе</a:t>
            </a:r>
            <a:endParaRPr lang="en-US" sz="1320" dirty="0"/>
          </a:p>
        </p:txBody>
      </p:sp>
      <p:sp>
        <p:nvSpPr>
          <p:cNvPr id="10" name="Text 8"/>
          <p:cNvSpPr/>
          <p:nvPr/>
        </p:nvSpPr>
        <p:spPr>
          <a:xfrm>
            <a:off x="6400800" y="160020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0B0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СЛАБЫЕ СТОРОНЫ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6419088" y="2039112"/>
            <a:ext cx="4800600" cy="2807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уязвимость при смещениях Жедсона и </a:t>
            </a:r>
            <a:r>
              <a:rPr lang="en-US" sz="1320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потере</a:t>
            </a:r>
            <a:r>
              <a:rPr lang="ru-RU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320" dirty="0" err="1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структуры</a:t>
            </a:r>
            <a:r>
              <a:rPr lang="ru-RU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r>
              <a:rPr lang="en-US" sz="1320" dirty="0">
                <a:solidFill>
                  <a:srgbClr val="2222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
</a:t>
            </a:r>
            <a:endParaRPr lang="en-US" sz="1320" dirty="0"/>
          </a:p>
        </p:txBody>
      </p:sp>
      <p:sp>
        <p:nvSpPr>
          <p:cNvPr id="12" name="Shape 10"/>
          <p:cNvSpPr/>
          <p:nvPr/>
        </p:nvSpPr>
        <p:spPr>
          <a:xfrm>
            <a:off x="960120" y="5623560"/>
            <a:ext cx="45720" cy="566928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24712" y="5669280"/>
            <a:ext cx="9875520" cy="4754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50" i="1" dirty="0">
                <a:solidFill>
                  <a:srgbClr val="23232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Главное противоречие модели: агрессивная и гибкая атака создаёт преимущество, но требует высокой страховки в переходных фазах.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partak_pitch_dark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32004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ТОЧЕЧНАЯ СЕЛЕКЦИЯ</a:t>
            </a:r>
            <a:endParaRPr lang="en-US" sz="850" dirty="0"/>
          </a:p>
        </p:txBody>
      </p:sp>
      <p:sp>
        <p:nvSpPr>
          <p:cNvPr id="4" name="Text 1"/>
          <p:cNvSpPr/>
          <p:nvPr/>
        </p:nvSpPr>
        <p:spPr>
          <a:xfrm>
            <a:off x="685800" y="54864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ПОЗИЦИИ ДЛЯ УСИЛЕНИЯ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685800" y="1216152"/>
            <a:ext cx="2011680" cy="0"/>
          </a:xfrm>
          <a:prstGeom prst="line">
            <a:avLst/>
          </a:prstGeom>
          <a:noFill/>
          <a:ln w="25400">
            <a:solidFill>
              <a:srgbClr val="D719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77239" y="1554480"/>
            <a:ext cx="548908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РАЗЫГРЫВАЮЩИЙ ЦЕНТРАЛЬНЫЙ ЗАЩИТНИК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5528" y="1993392"/>
            <a:ext cx="4526280" cy="2807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надёжность в единоборствах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комфорт при высокой </a:t>
            </a:r>
            <a:r>
              <a:rPr lang="en-US" sz="1320" dirty="0" err="1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линии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320" dirty="0" err="1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обороны</a:t>
            </a:r>
            <a:r>
              <a:rPr lang="ru-RU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(скорость)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качественный первый пас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способность продвигать мяч вперёд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желательно — российский паспорт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903720" y="1554480"/>
            <a:ext cx="4526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ИНВЕРТИРОВАННЫЙ ЛЕВЫЙ ЗАЩИТНИК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922008" y="1993392"/>
            <a:ext cx="4526280" cy="2807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видение поля и качество передачи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высокая скорость и техника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позиционная грамотность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баланс обороны и продвижения атаки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готовность играть в центре </a:t>
            </a:r>
            <a:r>
              <a:rPr lang="en-US" sz="1320" dirty="0" err="1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при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320" dirty="0" err="1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смещениях</a:t>
            </a:r>
            <a:endParaRPr lang="ru-RU" sz="1320" dirty="0">
              <a:solidFill>
                <a:srgbClr val="EFEFEF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0" indent="0">
              <a:buNone/>
            </a:pPr>
            <a:r>
              <a:rPr lang="ru-RU" sz="1320" dirty="0">
                <a:solidFill>
                  <a:srgbClr val="EFEFEF"/>
                </a:solidFill>
                <a:latin typeface="Times New Roman" pitchFamily="34" charset="0"/>
                <a:cs typeface="Times New Roman" pitchFamily="34" charset="-120"/>
              </a:rPr>
              <a:t>Желательно: левая ведущая</a:t>
            </a:r>
            <a:endParaRPr lang="en-US" sz="1320" dirty="0"/>
          </a:p>
        </p:txBody>
      </p:sp>
      <p:sp>
        <p:nvSpPr>
          <p:cNvPr id="10" name="Text 7"/>
          <p:cNvSpPr/>
          <p:nvPr/>
        </p:nvSpPr>
        <p:spPr>
          <a:xfrm>
            <a:off x="914400" y="5715000"/>
            <a:ext cx="104241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Цель усиления — не количество, а точное соответствие игровым требованиям модели.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118872" y="0"/>
            <a:ext cx="12072823" cy="118872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18872"/>
            <a:ext cx="118872" cy="6739128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32004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ПРОФИЛЬ УСИЛЕНИЯ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85800" y="54864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КЕЙС: ЦЕНТРАЛЬНЫЙ ЗАЩИТНИК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216152"/>
            <a:ext cx="2011680" cy="0"/>
          </a:xfrm>
          <a:prstGeom prst="line">
            <a:avLst/>
          </a:prstGeom>
          <a:noFill/>
          <a:ln w="25400">
            <a:solidFill>
              <a:srgbClr val="D719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1481328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ПОЧЕМУ ПОЗИЦИЯ АКТУАЛЬНА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5528" y="1920240"/>
            <a:ext cx="3886200" cy="2441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ограниченная глубина по позиции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Литвинов часто используется выше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Бабич — возраст, </a:t>
            </a:r>
            <a:r>
              <a:rPr lang="en-US" sz="1320" dirty="0" err="1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контракт</a:t>
            </a:r>
            <a:r>
              <a:rPr lang="ru-RU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скоро истекает, травмы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игровая модель требует скорости и качества первого паса</a:t>
            </a:r>
            <a:endParaRPr lang="en-US" sz="1320" dirty="0"/>
          </a:p>
        </p:txBody>
      </p:sp>
      <p:sp>
        <p:nvSpPr>
          <p:cNvPr id="10" name="Text 8"/>
          <p:cNvSpPr/>
          <p:nvPr/>
        </p:nvSpPr>
        <p:spPr>
          <a:xfrm>
            <a:off x="4892040" y="1481328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 МАТЧУ ВУ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910328" y="1920240"/>
            <a:ext cx="3246120" cy="2441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эпизоды проигранной борьбы и позиции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рискованные действия при давлении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ru-RU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потеря концентрации в конце матча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недостаточное продвижение мяча для требований топ-клуба</a:t>
            </a:r>
            <a:endParaRPr lang="en-US" sz="1320" dirty="0"/>
          </a:p>
        </p:txBody>
      </p:sp>
      <p:sp>
        <p:nvSpPr>
          <p:cNvPr id="12" name="Text 10"/>
          <p:cNvSpPr/>
          <p:nvPr/>
        </p:nvSpPr>
        <p:spPr>
          <a:xfrm>
            <a:off x="8595360" y="1691640"/>
            <a:ext cx="17282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0372954" y="1691640"/>
            <a:ext cx="69128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595360" y="2103120"/>
            <a:ext cx="17282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10372954" y="2103120"/>
            <a:ext cx="69128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8595360" y="2514600"/>
            <a:ext cx="17282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0372954" y="2514600"/>
            <a:ext cx="69128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595360" y="2926080"/>
            <a:ext cx="17282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10372954" y="2926080"/>
            <a:ext cx="69128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8595360" y="3337560"/>
            <a:ext cx="17282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10372954" y="3337560"/>
            <a:ext cx="69128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1216152" y="4782312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3547872" y="4782312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8211312" y="4782312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868680" y="5897880"/>
            <a:ext cx="45720" cy="475488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33272" y="5943600"/>
            <a:ext cx="96926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50" i="1" dirty="0">
                <a:solidFill>
                  <a:srgbClr val="F1F1F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Профиль усиления: быстрый, надёжный, разыгрывающий ЦЗ с качественным первым пасом.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partak_stadium_dark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305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32004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СЕЛЕКЦИОННАЯ РЕКОМЕНДАЦИЯ</a:t>
            </a:r>
            <a:endParaRPr lang="en-US" sz="850" dirty="0"/>
          </a:p>
        </p:txBody>
      </p:sp>
      <p:sp>
        <p:nvSpPr>
          <p:cNvPr id="4" name="Text 1"/>
          <p:cNvSpPr/>
          <p:nvPr/>
        </p:nvSpPr>
        <p:spPr>
          <a:xfrm>
            <a:off x="685800" y="54864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ЛЕВЫЙ ЗАЩИТНИК И ФИНАЛЬНЫЙ ВЫВОД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685800" y="1216152"/>
            <a:ext cx="2011680" cy="0"/>
          </a:xfrm>
          <a:prstGeom prst="line">
            <a:avLst/>
          </a:prstGeom>
          <a:noFill/>
          <a:ln w="25400">
            <a:solidFill>
              <a:srgbClr val="D719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22960" y="15087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ПОЗИЦИЯ ЛЕВОГО ЗАЩИТНИКА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841248" y="1947672"/>
            <a:ext cx="4572000" cy="2487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Зобнин важен из-за паспорта и оборонительных действий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при высоком темпе возникают вопросы к продвижению и </a:t>
            </a:r>
            <a:r>
              <a:rPr lang="en-US" sz="1320" dirty="0" err="1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возврата</a:t>
            </a:r>
            <a:r>
              <a:rPr lang="ru-RU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 Ошибается при игре левой ногой (правая ведущая)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позиция требует баланса между надёжностью и </a:t>
            </a:r>
            <a:r>
              <a:rPr lang="en-US" sz="1320" dirty="0" err="1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атакующим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320" dirty="0" err="1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развитием</a:t>
            </a:r>
            <a:r>
              <a:rPr lang="ru-RU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профиль замены — инвертированный защитник с высокой скоростью и передачей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263640" y="150876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ИТОГОВЫЙ ВЫВОД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281928" y="1947672"/>
            <a:ext cx="4937760" cy="2487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Спартак располагает конкурентоспособным составом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модель стала вариативнее после появления Даку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ключевой резерв роста — точечное усиление 2 позиций
</a:t>
            </a:r>
            <a:r>
              <a:rPr lang="en-US" sz="1320" b="1" dirty="0">
                <a:solidFill>
                  <a:srgbClr val="D7192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</a:t>
            </a:r>
            <a:r>
              <a:rPr lang="en-US" sz="1320" dirty="0">
                <a:solidFill>
                  <a:srgbClr val="EFEFE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центральный защитник и левый защитник должны соответствовать высокой линии, интенсивности и короткому розыгрышу</a:t>
            </a:r>
            <a:endParaRPr lang="en-US" sz="1320" dirty="0"/>
          </a:p>
        </p:txBody>
      </p:sp>
      <p:sp>
        <p:nvSpPr>
          <p:cNvPr id="10" name="Shape 7"/>
          <p:cNvSpPr/>
          <p:nvPr/>
        </p:nvSpPr>
        <p:spPr>
          <a:xfrm>
            <a:off x="822960" y="4937760"/>
            <a:ext cx="347472" cy="0"/>
          </a:xfrm>
          <a:prstGeom prst="line">
            <a:avLst/>
          </a:prstGeom>
          <a:noFill/>
          <a:ln w="16510">
            <a:solidFill>
              <a:srgbClr val="D7192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261872" y="4873752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10:00 — ошибка при выходе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977640" y="4937760"/>
            <a:ext cx="347472" cy="0"/>
          </a:xfrm>
          <a:prstGeom prst="line">
            <a:avLst/>
          </a:prstGeom>
          <a:noFill/>
          <a:ln w="16510">
            <a:solidFill>
              <a:srgbClr val="D7192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416552" y="4873752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50:00 — снижение интенсивности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7132320" y="4937760"/>
            <a:ext cx="347472" cy="0"/>
          </a:xfrm>
          <a:prstGeom prst="line">
            <a:avLst/>
          </a:prstGeom>
          <a:noFill/>
          <a:ln w="16510">
            <a:solidFill>
              <a:srgbClr val="D7192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571232" y="4873752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EAEAE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эпизоды Муфи против Зобнина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822960" y="5989320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1108</Words>
  <Application>Microsoft Office PowerPoint</Application>
  <PresentationFormat>Широкоэкранный</PresentationFormat>
  <Paragraphs>190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Тактико-селекционный анализ ФК Спартак</dc:title>
  <dc:subject>Тактико-селекционный анализ ФК Спартак</dc:subject>
  <dc:creator>OpenAI</dc:creator>
  <cp:lastModifiedBy>Danil Krasnosvobodtsev</cp:lastModifiedBy>
  <cp:revision>3</cp:revision>
  <dcterms:created xsi:type="dcterms:W3CDTF">2026-10-02T11:52:05Z</dcterms:created>
  <dcterms:modified xsi:type="dcterms:W3CDTF">2026-10-02T12:46:23Z</dcterms:modified>
</cp:coreProperties>
</file>